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370" r:id="rId3"/>
    <p:sldId id="367" r:id="rId4"/>
    <p:sldId id="369" r:id="rId5"/>
    <p:sldId id="3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96D9-9DDA-452F-9D2A-7C13411A324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8AC6-3D32-4C44-AB53-9CCD5234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8AC6-3D32-4C44-AB53-9CCD52346A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B67A45FD-907B-F34F-D49C-D67DA54DE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85" y="187888"/>
            <a:ext cx="4840680" cy="5324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6557A-C585-FB7A-31ED-3F95C2006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8948" y="2122536"/>
            <a:ext cx="9144000" cy="1172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B3B40-40B8-4FA7-E4E8-814BC9C09E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8948" y="3402747"/>
            <a:ext cx="9144000" cy="7413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038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8FA258-3D52-7DD3-25F3-39B3265D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495" y="5272450"/>
            <a:ext cx="4292419" cy="13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096E3F-AD77-DF39-AC7E-CF120E88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0358" y="596832"/>
            <a:ext cx="2188158" cy="21066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54B48A-891E-9DA4-68E2-CA830A0AC1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21820"/>
            <a:ext cx="9144000" cy="1172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168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lor fi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C1B2D-31AB-2940-AF7F-CEB508FF2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5600D6-2471-5948-A195-00617CCA4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90CD93-8303-494C-A06E-5FE8DD3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7" y="2453640"/>
            <a:ext cx="10728960" cy="97536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2153B0-9018-964B-B146-336DC41E7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17" y="3708403"/>
            <a:ext cx="10728960" cy="1219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59835-B10E-AA46-926C-F5352F3B4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313" y="6254503"/>
            <a:ext cx="771923" cy="2722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8778DF-984D-FD4C-9B59-3BE6033426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Simply dummy text of the footer</a:t>
            </a:r>
          </a:p>
        </p:txBody>
      </p:sp>
    </p:spTree>
    <p:extLst>
      <p:ext uri="{BB962C8B-B14F-4D97-AF65-F5344CB8AC3E}">
        <p14:creationId xmlns:p14="http://schemas.microsoft.com/office/powerpoint/2010/main" val="147697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1D19C2-CD31-9240-8B1E-29A9205DBC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8414" y="0"/>
            <a:ext cx="886358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C1B2D-31AB-2940-AF7F-CEB508FF2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5600D6-2471-5948-A195-00617CCA4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90CD93-8303-494C-A06E-5FE8DD3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26720"/>
            <a:ext cx="4352543" cy="4840224"/>
          </a:xfrm>
          <a:solidFill>
            <a:schemeClr val="bg2"/>
          </a:solidFill>
        </p:spPr>
        <p:txBody>
          <a:bodyPr lIns="274320" tIns="274320" rIns="274320" bIns="27432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59835-B10E-AA46-926C-F5352F3B4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313" y="6254503"/>
            <a:ext cx="771923" cy="2722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8778DF-984D-FD4C-9B59-3BE6033426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1520" y="6332664"/>
            <a:ext cx="2231133" cy="2743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Simply dummy text of the footer</a:t>
            </a:r>
          </a:p>
        </p:txBody>
      </p:sp>
    </p:spTree>
    <p:extLst>
      <p:ext uri="{BB962C8B-B14F-4D97-AF65-F5344CB8AC3E}">
        <p14:creationId xmlns:p14="http://schemas.microsoft.com/office/powerpoint/2010/main" val="9191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stacked witi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93842" y="0"/>
            <a:ext cx="429815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6CCC42D-A7E3-7446-940F-F1324EE3C8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29815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AE11C-BE7E-854B-9D79-4560B35977F4}"/>
              </a:ext>
            </a:extLst>
          </p:cNvPr>
          <p:cNvSpPr/>
          <p:nvPr userDrawn="1"/>
        </p:nvSpPr>
        <p:spPr>
          <a:xfrm>
            <a:off x="4298156" y="0"/>
            <a:ext cx="359568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8976DAB-FF32-0243-9AA8-D5EF83457E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4688" y="347870"/>
            <a:ext cx="3162626" cy="7965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93BDFE1-4430-B94C-8FD8-AD7D89CAAC1B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4514687" y="1288521"/>
            <a:ext cx="3162627" cy="1792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Text block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0DEC8-DE36-4840-85F3-E33F41E4C678}"/>
              </a:ext>
            </a:extLst>
          </p:cNvPr>
          <p:cNvSpPr/>
          <p:nvPr userDrawn="1"/>
        </p:nvSpPr>
        <p:spPr>
          <a:xfrm>
            <a:off x="4298156" y="3429000"/>
            <a:ext cx="359568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A7FDC50-3B0E-6B4C-96A4-F0152FBFA308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4514688" y="3776870"/>
            <a:ext cx="3162626" cy="7965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904DA0CB-74FD-E448-A08F-5174062AC760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4514687" y="4717521"/>
            <a:ext cx="3162627" cy="1792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Text block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6843C-9182-8A4D-9466-F26649771264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>
          <a:xfrm>
            <a:off x="731520" y="6332664"/>
            <a:ext cx="3350108" cy="274321"/>
          </a:xfrm>
        </p:spPr>
        <p:txBody>
          <a:bodyPr/>
          <a:lstStyle/>
          <a:p>
            <a:r>
              <a:rPr lang="en-US"/>
              <a:t>Simply dummy text of the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0965-22D7-684D-8086-48DCCF5B6AC6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FE5600D6-2471-5948-A195-00617CCA4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43AFEE-97D3-9D4F-8312-DDD20D4A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4313" y="6242780"/>
            <a:ext cx="771923" cy="2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F23F12B-7F09-494F-AFC9-12C0BD46DC12}"/>
              </a:ext>
            </a:extLst>
          </p:cNvPr>
          <p:cNvSpPr/>
          <p:nvPr userDrawn="1"/>
        </p:nvSpPr>
        <p:spPr>
          <a:xfrm>
            <a:off x="1760859" y="3014190"/>
            <a:ext cx="2400300" cy="24003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9D48AB-C196-D048-9460-EDCBBFEAD9CB}"/>
              </a:ext>
            </a:extLst>
          </p:cNvPr>
          <p:cNvSpPr/>
          <p:nvPr userDrawn="1"/>
        </p:nvSpPr>
        <p:spPr>
          <a:xfrm>
            <a:off x="4895850" y="3014190"/>
            <a:ext cx="2400300" cy="24003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B51C75-449D-4E4E-A336-073256923405}"/>
              </a:ext>
            </a:extLst>
          </p:cNvPr>
          <p:cNvSpPr/>
          <p:nvPr userDrawn="1"/>
        </p:nvSpPr>
        <p:spPr>
          <a:xfrm>
            <a:off x="8030841" y="3014190"/>
            <a:ext cx="2400300" cy="24003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0FC411C-F5C8-DF48-8E6C-D20DB9E5A5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60859" y="5547840"/>
            <a:ext cx="2400299" cy="2743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200" b="1" i="0">
                <a:solidFill>
                  <a:schemeClr val="accent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C9803A2-FCF5-274A-962B-286E3649C0F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894209" y="3147540"/>
            <a:ext cx="2133600" cy="2133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89BAC19B-0DFF-6D41-9ED2-74C7DC1FE83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164191" y="3147540"/>
            <a:ext cx="2133600" cy="2133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F469CADB-6CDF-AF4D-81C9-F5EA5822D9A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018809" y="3147540"/>
            <a:ext cx="2133600" cy="2133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3137C47F-0D1E-D64F-9A1F-11EB77247F9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760859" y="5833555"/>
            <a:ext cx="2400299" cy="3657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9A508B70-BDDE-D041-9971-53349C3C9A46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4895850" y="5547840"/>
            <a:ext cx="2400299" cy="2743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200" b="1" i="0">
                <a:solidFill>
                  <a:schemeClr val="accent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1E56046-5F21-1D46-B830-8B908DCCD27F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4895850" y="5833555"/>
            <a:ext cx="2400299" cy="3657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CD8F6007-53F3-E04F-99D4-DF8737037D6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8030841" y="5547840"/>
            <a:ext cx="2400299" cy="2743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200" b="1" i="0">
                <a:solidFill>
                  <a:schemeClr val="accent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C17B653-18B1-1C41-BCCC-0D7E838DD87B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8030841" y="5833555"/>
            <a:ext cx="2400299" cy="3657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0E78-3DC8-F848-810C-9D18D9D93FF3}"/>
              </a:ext>
            </a:extLst>
          </p:cNvPr>
          <p:cNvSpPr>
            <a:spLocks noGrp="1"/>
          </p:cNvSpPr>
          <p:nvPr>
            <p:ph type="ftr" sz="quarter" idx="66"/>
          </p:nvPr>
        </p:nvSpPr>
        <p:spPr/>
        <p:txBody>
          <a:bodyPr/>
          <a:lstStyle/>
          <a:p>
            <a:r>
              <a:rPr lang="en-US"/>
              <a:t>Simply dummy text of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B200-D9F1-AE4B-AE9D-631F7B1A3446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FE5600D6-2471-5948-A195-00617CCA4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6F86D737-8729-D04B-8E22-C635A050A0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91996" y="1161144"/>
            <a:ext cx="9608008" cy="16374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Text block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B03EF7C1-0210-2945-A4A8-16D98957DC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91996" y="494988"/>
            <a:ext cx="9608008" cy="64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3600" b="0" i="0">
                <a:solidFill>
                  <a:schemeClr val="accent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019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82CF1-F5A8-4253-808E-847DE5696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327" y="3952015"/>
            <a:ext cx="2623607" cy="2623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E7AD4-8DC1-4349-AF94-71500DC4C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8607"/>
            <a:ext cx="2053767" cy="599588"/>
          </a:xfrm>
        </p:spPr>
        <p:txBody>
          <a:bodyPr wrap="none">
            <a:spAutoFit/>
          </a:bodyPr>
          <a:lstStyle>
            <a:lvl1pPr>
              <a:defRPr sz="3600" b="0" i="0">
                <a:latin typeface="brandon_grotesquebold" panose="02000803000000000000" pitchFamily="2" charset="0"/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54E6-F9F7-2C46-8F1A-1E5B5EF4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24" y="1846474"/>
            <a:ext cx="10515600" cy="730328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800" b="0" i="0">
                <a:latin typeface="Georgia" panose="02040502050405020303" pitchFamily="18" charset="0"/>
              </a:defRPr>
            </a:lvl1pPr>
            <a:lvl2pPr>
              <a:buClr>
                <a:srgbClr val="21B6C1"/>
              </a:buClr>
              <a:defRPr sz="1600" b="0" i="0" baseline="0">
                <a:latin typeface="Georgia" panose="02040502050405020303" pitchFamily="18" charset="0"/>
              </a:defRPr>
            </a:lvl2pPr>
            <a:lvl3pPr>
              <a:defRPr sz="1200" b="0" i="0">
                <a:latin typeface="Georgia" panose="02040502050405020303" pitchFamily="18" charset="0"/>
              </a:defRPr>
            </a:lvl3pPr>
            <a:lvl4pPr>
              <a:defRPr sz="1050" b="0" i="0">
                <a:latin typeface="Georgia" panose="02040502050405020303" pitchFamily="18" charset="0"/>
              </a:defRPr>
            </a:lvl4pPr>
            <a:lvl5pPr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15B92-53CB-F04C-B91F-8A6B622FB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68" y="6225854"/>
            <a:ext cx="1752600" cy="381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4407E-6D02-114E-9501-FAD6F5B4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044"/>
            <a:ext cx="2743200" cy="365125"/>
          </a:xfrm>
        </p:spPr>
        <p:txBody>
          <a:bodyPr/>
          <a:lstStyle>
            <a:lvl1pPr>
              <a:defRPr b="1" i="0">
                <a:solidFill>
                  <a:srgbClr val="0C2340"/>
                </a:solidFill>
                <a:latin typeface="brandon_grotesquebold" panose="020B0604020202020204" charset="0"/>
              </a:defRPr>
            </a:lvl1pPr>
          </a:lstStyle>
          <a:p>
            <a:fld id="{EAC521D8-0276-7043-A50F-48E286C5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A5435B-AF1B-482F-95CE-A235BF5DAC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176" y="1303798"/>
            <a:ext cx="1268296" cy="496996"/>
          </a:xfrm>
        </p:spPr>
        <p:txBody>
          <a:bodyPr wrap="none">
            <a:spAutoFit/>
          </a:bodyPr>
          <a:lstStyle>
            <a:lvl1pPr marL="0" indent="0">
              <a:buNone/>
              <a:defRPr sz="2400">
                <a:solidFill>
                  <a:srgbClr val="21B6C1"/>
                </a:solidFill>
                <a:latin typeface="brandon_grotesquebold" panose="020B0604020202020204" charset="0"/>
              </a:defRPr>
            </a:lvl1pPr>
          </a:lstStyle>
          <a:p>
            <a:pPr lvl="0"/>
            <a:r>
              <a:rPr lang="en-US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271531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413" y="274642"/>
            <a:ext cx="10458137" cy="529921"/>
          </a:xfrm>
          <a:custGeom>
            <a:avLst/>
            <a:gdLst>
              <a:gd name="connsiteX0" fmla="*/ 0 w 8671168"/>
              <a:gd name="connsiteY0" fmla="*/ 0 h 521454"/>
              <a:gd name="connsiteX1" fmla="*/ 8671168 w 8671168"/>
              <a:gd name="connsiteY1" fmla="*/ 0 h 521454"/>
              <a:gd name="connsiteX2" fmla="*/ 8671168 w 8671168"/>
              <a:gd name="connsiteY2" fmla="*/ 521454 h 521454"/>
              <a:gd name="connsiteX3" fmla="*/ 0 w 8671168"/>
              <a:gd name="connsiteY3" fmla="*/ 521454 h 521454"/>
              <a:gd name="connsiteX4" fmla="*/ 0 w 8671168"/>
              <a:gd name="connsiteY4" fmla="*/ 0 h 521454"/>
              <a:gd name="connsiteX0" fmla="*/ 76200 w 8671168"/>
              <a:gd name="connsiteY0" fmla="*/ 0 h 521454"/>
              <a:gd name="connsiteX1" fmla="*/ 8671168 w 8671168"/>
              <a:gd name="connsiteY1" fmla="*/ 0 h 521454"/>
              <a:gd name="connsiteX2" fmla="*/ 8671168 w 8671168"/>
              <a:gd name="connsiteY2" fmla="*/ 521454 h 521454"/>
              <a:gd name="connsiteX3" fmla="*/ 0 w 8671168"/>
              <a:gd name="connsiteY3" fmla="*/ 521454 h 521454"/>
              <a:gd name="connsiteX4" fmla="*/ 76200 w 8671168"/>
              <a:gd name="connsiteY4" fmla="*/ 0 h 521454"/>
              <a:gd name="connsiteX0" fmla="*/ 76200 w 8671168"/>
              <a:gd name="connsiteY0" fmla="*/ 0 h 529921"/>
              <a:gd name="connsiteX1" fmla="*/ 8671168 w 8671168"/>
              <a:gd name="connsiteY1" fmla="*/ 0 h 529921"/>
              <a:gd name="connsiteX2" fmla="*/ 8578035 w 8671168"/>
              <a:gd name="connsiteY2" fmla="*/ 529921 h 529921"/>
              <a:gd name="connsiteX3" fmla="*/ 0 w 8671168"/>
              <a:gd name="connsiteY3" fmla="*/ 521454 h 529921"/>
              <a:gd name="connsiteX4" fmla="*/ 76200 w 8671168"/>
              <a:gd name="connsiteY4" fmla="*/ 0 h 52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1168" h="529921">
                <a:moveTo>
                  <a:pt x="76200" y="0"/>
                </a:moveTo>
                <a:lnTo>
                  <a:pt x="8671168" y="0"/>
                </a:lnTo>
                <a:lnTo>
                  <a:pt x="8578035" y="529921"/>
                </a:lnTo>
                <a:lnTo>
                  <a:pt x="0" y="521454"/>
                </a:lnTo>
                <a:lnTo>
                  <a:pt x="76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lIns="182880" tIns="0" bIns="0" anchor="ctr" anchorCtr="0"/>
          <a:lstStyle>
            <a:lvl1pPr algn="l">
              <a:defRPr sz="2100" b="0" i="1" baseline="0">
                <a:solidFill>
                  <a:srgbClr val="1A9AD7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7008" y="836871"/>
            <a:ext cx="9693929" cy="350837"/>
          </a:xfrm>
          <a:custGeom>
            <a:avLst/>
            <a:gdLst>
              <a:gd name="connsiteX0" fmla="*/ 0 w 7205133"/>
              <a:gd name="connsiteY0" fmla="*/ 0 h 350837"/>
              <a:gd name="connsiteX1" fmla="*/ 7205133 w 7205133"/>
              <a:gd name="connsiteY1" fmla="*/ 0 h 350837"/>
              <a:gd name="connsiteX2" fmla="*/ 7205133 w 7205133"/>
              <a:gd name="connsiteY2" fmla="*/ 350837 h 350837"/>
              <a:gd name="connsiteX3" fmla="*/ 0 w 7205133"/>
              <a:gd name="connsiteY3" fmla="*/ 350837 h 350837"/>
              <a:gd name="connsiteX4" fmla="*/ 0 w 7205133"/>
              <a:gd name="connsiteY4" fmla="*/ 0 h 350837"/>
              <a:gd name="connsiteX0" fmla="*/ 65314 w 7270447"/>
              <a:gd name="connsiteY0" fmla="*/ 0 h 350837"/>
              <a:gd name="connsiteX1" fmla="*/ 7270447 w 7270447"/>
              <a:gd name="connsiteY1" fmla="*/ 0 h 350837"/>
              <a:gd name="connsiteX2" fmla="*/ 7270447 w 7270447"/>
              <a:gd name="connsiteY2" fmla="*/ 350837 h 350837"/>
              <a:gd name="connsiteX3" fmla="*/ 0 w 7270447"/>
              <a:gd name="connsiteY3" fmla="*/ 350837 h 350837"/>
              <a:gd name="connsiteX4" fmla="*/ 65314 w 7270447"/>
              <a:gd name="connsiteY4" fmla="*/ 0 h 350837"/>
              <a:gd name="connsiteX0" fmla="*/ 65314 w 7270447"/>
              <a:gd name="connsiteY0" fmla="*/ 0 h 350837"/>
              <a:gd name="connsiteX1" fmla="*/ 7270447 w 7270447"/>
              <a:gd name="connsiteY1" fmla="*/ 0 h 350837"/>
              <a:gd name="connsiteX2" fmla="*/ 7185538 w 7270447"/>
              <a:gd name="connsiteY2" fmla="*/ 350837 h 350837"/>
              <a:gd name="connsiteX3" fmla="*/ 0 w 7270447"/>
              <a:gd name="connsiteY3" fmla="*/ 350837 h 350837"/>
              <a:gd name="connsiteX4" fmla="*/ 65314 w 7270447"/>
              <a:gd name="connsiteY4" fmla="*/ 0 h 350837"/>
              <a:gd name="connsiteX0" fmla="*/ 65314 w 7270447"/>
              <a:gd name="connsiteY0" fmla="*/ 0 h 350837"/>
              <a:gd name="connsiteX1" fmla="*/ 7270447 w 7270447"/>
              <a:gd name="connsiteY1" fmla="*/ 0 h 350837"/>
              <a:gd name="connsiteX2" fmla="*/ 7192069 w 7270447"/>
              <a:gd name="connsiteY2" fmla="*/ 350837 h 350837"/>
              <a:gd name="connsiteX3" fmla="*/ 0 w 7270447"/>
              <a:gd name="connsiteY3" fmla="*/ 350837 h 350837"/>
              <a:gd name="connsiteX4" fmla="*/ 65314 w 7270447"/>
              <a:gd name="connsiteY4" fmla="*/ 0 h 350837"/>
              <a:gd name="connsiteX0" fmla="*/ 65314 w 7270447"/>
              <a:gd name="connsiteY0" fmla="*/ 0 h 350837"/>
              <a:gd name="connsiteX1" fmla="*/ 7270447 w 7270447"/>
              <a:gd name="connsiteY1" fmla="*/ 0 h 350837"/>
              <a:gd name="connsiteX2" fmla="*/ 7218195 w 7270447"/>
              <a:gd name="connsiteY2" fmla="*/ 350837 h 350837"/>
              <a:gd name="connsiteX3" fmla="*/ 0 w 7270447"/>
              <a:gd name="connsiteY3" fmla="*/ 350837 h 350837"/>
              <a:gd name="connsiteX4" fmla="*/ 65314 w 7270447"/>
              <a:gd name="connsiteY4" fmla="*/ 0 h 35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0447" h="350837">
                <a:moveTo>
                  <a:pt x="65314" y="0"/>
                </a:moveTo>
                <a:lnTo>
                  <a:pt x="7270447" y="0"/>
                </a:lnTo>
                <a:lnTo>
                  <a:pt x="7218195" y="350837"/>
                </a:lnTo>
                <a:lnTo>
                  <a:pt x="0" y="350837"/>
                </a:lnTo>
                <a:lnTo>
                  <a:pt x="65314" y="0"/>
                </a:lnTo>
                <a:close/>
              </a:path>
            </a:pathLst>
          </a:custGeom>
          <a:solidFill>
            <a:srgbClr val="1A9AD7"/>
          </a:solidFill>
        </p:spPr>
        <p:txBody>
          <a:bodyPr vert="horz" lIns="182880" tIns="0" rIns="182880" bIns="0" anchor="ctr" anchorCtr="0"/>
          <a:lstStyle>
            <a:lvl1pPr marL="0" indent="0" algn="l">
              <a:buNone/>
              <a:defRPr sz="13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2"/>
          </p:nvPr>
        </p:nvSpPr>
        <p:spPr>
          <a:xfrm>
            <a:off x="719328" y="1600202"/>
            <a:ext cx="10753344" cy="4583723"/>
          </a:xfrm>
          <a:prstGeom prst="rect">
            <a:avLst/>
          </a:prstGeom>
        </p:spPr>
        <p:txBody>
          <a:bodyPr/>
          <a:lstStyle>
            <a:lvl1pPr marL="171450" indent="-171450" algn="l">
              <a:spcBef>
                <a:spcPts val="1350"/>
              </a:spcBef>
              <a:buClr>
                <a:srgbClr val="1A9AD7"/>
              </a:buClr>
              <a:buFont typeface="Arial"/>
              <a:buChar char="•"/>
              <a:defRPr sz="1650" b="0" i="0" baseline="0">
                <a:solidFill>
                  <a:srgbClr val="1F1243"/>
                </a:solidFill>
              </a:defRPr>
            </a:lvl1pPr>
            <a:lvl2pPr marL="342900" indent="-171450" algn="l">
              <a:spcBef>
                <a:spcPts val="225"/>
              </a:spcBef>
              <a:buClr>
                <a:srgbClr val="1A9AD7"/>
              </a:buClr>
              <a:buSzPct val="85000"/>
              <a:buFont typeface="ArialUnicodeMS" charset="0"/>
              <a:buChar char="○"/>
              <a:defRPr sz="1350" baseline="0">
                <a:solidFill>
                  <a:srgbClr val="143256"/>
                </a:solidFill>
              </a:defRPr>
            </a:lvl2pPr>
            <a:lvl3pPr marL="514350" indent="-171450" algn="l">
              <a:spcBef>
                <a:spcPts val="300"/>
              </a:spcBef>
              <a:buClr>
                <a:srgbClr val="1A9AD7"/>
              </a:buClr>
              <a:buFont typeface="Wingdings" charset="2"/>
              <a:buChar char="§"/>
              <a:defRPr sz="1200" baseline="0">
                <a:solidFill>
                  <a:srgbClr val="143256"/>
                </a:solidFill>
              </a:defRPr>
            </a:lvl3pPr>
            <a:lvl4pPr marL="685800" indent="-171450" algn="l">
              <a:spcBef>
                <a:spcPts val="375"/>
              </a:spcBef>
              <a:buClr>
                <a:srgbClr val="1A9AD7"/>
              </a:buClr>
              <a:buFont typeface="ArialUnicodeMS" charset="0"/>
              <a:buChar char="□"/>
              <a:defRPr sz="1050" baseline="0">
                <a:solidFill>
                  <a:srgbClr val="143256"/>
                </a:solidFill>
              </a:defRPr>
            </a:lvl4pPr>
            <a:lvl5pPr marL="857250" indent="-171450" algn="l">
              <a:spcBef>
                <a:spcPts val="450"/>
              </a:spcBef>
              <a:buClr>
                <a:srgbClr val="1A9AD7"/>
              </a:buClr>
              <a:buFont typeface="LucidaGrande" charset="0"/>
              <a:buChar char="▸"/>
              <a:defRPr sz="900" baseline="0">
                <a:solidFill>
                  <a:srgbClr val="1432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2027" y="6325705"/>
            <a:ext cx="643128" cy="219075"/>
          </a:xfrm>
        </p:spPr>
        <p:txBody>
          <a:bodyPr/>
          <a:lstStyle>
            <a:lvl1pPr>
              <a:defRPr sz="750" b="0">
                <a:solidFill>
                  <a:srgbClr val="143256"/>
                </a:solidFill>
                <a:latin typeface="+mn-lt"/>
              </a:defRPr>
            </a:lvl1pPr>
          </a:lstStyle>
          <a:p>
            <a:fld id="{BF0F8F98-1840-B241-83EC-C6DD8A9F7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>
            <a:extLst>
              <a:ext uri="{FF2B5EF4-FFF2-40B4-BE49-F238E27FC236}">
                <a16:creationId xmlns:a16="http://schemas.microsoft.com/office/drawing/2014/main" id="{D11373B1-CD80-F757-95B1-FF4F9EE83E46}"/>
              </a:ext>
            </a:extLst>
          </p:cNvPr>
          <p:cNvSpPr/>
          <p:nvPr userDrawn="1"/>
        </p:nvSpPr>
        <p:spPr>
          <a:xfrm>
            <a:off x="6868626" y="2872858"/>
            <a:ext cx="1139043" cy="1"/>
          </a:xfrm>
          <a:prstGeom prst="line">
            <a:avLst/>
          </a:prstGeom>
          <a:ln w="127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venir Next LT Pro" panose="020B0504020202020204" pitchFamily="34" charset="0"/>
            </a:endParaRP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FEF327FA-0002-86DB-1FFB-C4ED299AA2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1" cy="685800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3D06DD5-E39C-E51B-2573-C400D64A62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627" y="1272746"/>
            <a:ext cx="4358481" cy="1377801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egis </a:t>
            </a:r>
            <a:r>
              <a:rPr lang="en-US" err="1"/>
              <a:t>consecteur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sit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CE6EBE6-48DE-01F1-98DC-08675D337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546" y="3040063"/>
            <a:ext cx="4358481" cy="300038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dolr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D81FE19-9ECD-2E16-90AA-DA82E9DF5B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71" y="3476625"/>
            <a:ext cx="4358481" cy="159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latin typeface="Avenir Next LT Pro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orenave</a:t>
            </a:r>
            <a:r>
              <a:rPr lang="en-US"/>
              <a:t> vel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poirta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eusimod</a:t>
            </a:r>
            <a:r>
              <a:rPr lang="en-US"/>
              <a:t>,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vestibulum at eros.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3CC0E64-AEC5-5CD6-3345-64947628D6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8546" y="5214938"/>
            <a:ext cx="4355306" cy="60960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Important point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39A8F-6E89-6C78-A120-63B706C5C0E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54144" y="6356350"/>
            <a:ext cx="2743200" cy="365125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F8F6AF1E-D6F0-41AE-B1D8-50F78C9404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496C5-1C16-0F3E-AE42-B8CA656E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861" y="6179991"/>
            <a:ext cx="1076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>
            <a:extLst>
              <a:ext uri="{FF2B5EF4-FFF2-40B4-BE49-F238E27FC236}">
                <a16:creationId xmlns:a16="http://schemas.microsoft.com/office/drawing/2014/main" id="{D11373B1-CD80-F757-95B1-FF4F9EE83E46}"/>
              </a:ext>
            </a:extLst>
          </p:cNvPr>
          <p:cNvSpPr/>
          <p:nvPr userDrawn="1"/>
        </p:nvSpPr>
        <p:spPr>
          <a:xfrm>
            <a:off x="1050212" y="2872858"/>
            <a:ext cx="1139043" cy="1"/>
          </a:xfrm>
          <a:prstGeom prst="line">
            <a:avLst/>
          </a:prstGeom>
          <a:ln w="127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venir Next LT Pro" panose="020B0504020202020204" pitchFamily="34" charset="0"/>
            </a:endParaRP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FEF327FA-0002-86DB-1FFB-C4ED299AA2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1" cy="685800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3D06DD5-E39C-E51B-2573-C400D64A62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212" y="1272746"/>
            <a:ext cx="4358481" cy="1377801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egis </a:t>
            </a:r>
            <a:r>
              <a:rPr lang="en-US" err="1"/>
              <a:t>consecteur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sit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CE6EBE6-48DE-01F1-98DC-08675D337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132" y="3040063"/>
            <a:ext cx="4358481" cy="300038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dolr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D81FE19-9ECD-2E16-90AA-DA82E9DF5B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957" y="3476625"/>
            <a:ext cx="4358481" cy="159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latin typeface="Avenir Next LT Pro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orenave</a:t>
            </a:r>
            <a:r>
              <a:rPr lang="en-US"/>
              <a:t> vel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poirta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eusimod</a:t>
            </a:r>
            <a:r>
              <a:rPr lang="en-US"/>
              <a:t>,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vestibulum at eros.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3CC0E64-AEC5-5CD6-3345-64947628D6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0132" y="5214938"/>
            <a:ext cx="4355306" cy="60960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Important point goes here</a:t>
            </a: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56AD1DA2-88BC-CD25-9CC0-A5BEB04B0A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38097" y="6356350"/>
            <a:ext cx="2743200" cy="365125"/>
          </a:xfrm>
        </p:spPr>
        <p:txBody>
          <a:bodyPr/>
          <a:lstStyle>
            <a:lvl1pPr algn="l">
              <a:defRPr>
                <a:latin typeface="Avenir Next LT Pro" panose="020B0504020202020204" pitchFamily="34" charset="0"/>
              </a:defRPr>
            </a:lvl1pPr>
          </a:lstStyle>
          <a:p>
            <a:fld id="{F8F6AF1E-D6F0-41AE-B1D8-50F78C940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57A-C585-FB7A-31ED-3F95C2006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5292" y="2309859"/>
            <a:ext cx="9144000" cy="1172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4623-686C-8AE2-8E3D-D75E500E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B3220CB2-56B8-6CD1-AF6B-0D500F2A7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F12E583-3D21-C248-5922-C65F6E6A0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72165" y="283367"/>
            <a:ext cx="6792700" cy="52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8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i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4175" y="1303798"/>
            <a:ext cx="1268299" cy="49699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1B6C1"/>
                </a:solidFill>
                <a:latin typeface="brandon_grotesquebold"/>
                <a:ea typeface="brandon_grotesquebold"/>
                <a:cs typeface="brandon_grotesquebold"/>
                <a:sym typeface="brandon_grotesquebold"/>
              </a:defRPr>
            </a:lvl1pPr>
          </a:lstStyle>
          <a:p>
            <a:r>
              <a:t>Subtitles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4249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45FF-F406-82F1-91AC-3B31B9BE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7F60-619E-7943-3528-475C4F27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8132-428C-149E-87E7-361C0BCD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8F097842-23FE-66D6-0BA5-3C0EA6B37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BE86-F03D-D637-80D3-360B0903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F8FC-F2F1-7882-3116-1427F9AE0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9E91D-5C76-194D-4D48-D6A2EFB4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46F55-63E9-29BC-F34E-3C386BA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2B63D338-A426-8757-B433-79D11542F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4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3149-6E60-B17D-9620-89A31D54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8500-EBE7-AA45-2A9D-A6EAB23A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6340-FBE6-4E73-B703-3F46E10D8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9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3B299-111B-1077-4188-18E22B88C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C7EAA-E9AA-A04D-3E51-8CF49AF6A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9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097B5-983D-26FA-1A41-DC2C8C97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447F067-3004-1367-F9BA-ABDB0B84A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3149-6E60-B17D-9620-89A31D54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097B5-983D-26FA-1A41-DC2C8C97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269271C-F06F-DE5C-20AB-F1579AE25E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875782" y="1701528"/>
            <a:ext cx="2459233" cy="796366"/>
          </a:xfrm>
          <a:solidFill>
            <a:srgbClr val="248EC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3BE3927-53E3-EA16-8670-C0888A7E011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875782" y="2525440"/>
            <a:ext cx="2459233" cy="2881447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0193933-DFEC-38D7-0D91-34CEC933017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97117" y="1703465"/>
            <a:ext cx="2459233" cy="796366"/>
          </a:xfrm>
          <a:solidFill>
            <a:srgbClr val="248EC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804C4F-5B9D-7C7F-3966-498266C804B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97117" y="2527377"/>
            <a:ext cx="2459233" cy="2881447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C87298F-AE09-D501-A2E2-DF0685284A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18452" y="1701528"/>
            <a:ext cx="2459233" cy="796366"/>
          </a:xfrm>
          <a:solidFill>
            <a:srgbClr val="248EC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2783F19-5D0E-8F88-E491-7784A46BB4D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518452" y="2525440"/>
            <a:ext cx="2459233" cy="2881447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71A7F18-5C82-CBFF-08B2-009B4B39899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39787" y="1675919"/>
            <a:ext cx="2459233" cy="796366"/>
          </a:xfrm>
          <a:solidFill>
            <a:srgbClr val="248EC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C45A7B-49F3-BBDF-4026-6C5310F590C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839787" y="2499831"/>
            <a:ext cx="2459233" cy="2881447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4FE9B4A-B89A-9DCE-E51B-AC00A7619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3149-6E60-B17D-9620-89A31D54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8500-EBE7-AA45-2A9D-A6EAB23A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6340-FBE6-4E73-B703-3F46E10D8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C7EAA-E9AA-A04D-3E51-8CF49AF6A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097B5-983D-26FA-1A41-DC2C8C97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183F0F3-7F2A-8300-AF2B-BF95625E4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3149-6E60-B17D-9620-89A31D54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0" y="3595687"/>
            <a:ext cx="537051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8500-EBE7-AA45-2A9D-A6EAB23A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971" y="46131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6340-FBE6-4E73-B703-3F46E10D8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3" y="3595688"/>
            <a:ext cx="5370515" cy="2217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097B5-983D-26FA-1A41-DC2C8C97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A6D5825-A48C-AD8F-E53C-EED9C6D93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0"/>
            <a:ext cx="12192000" cy="31182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A89671F6-15F0-2E55-4502-713753D81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378A-0DE7-8C91-5AE7-FB4D2489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D0D05-8C8B-35D7-2F19-B508D30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59DC17E-8F82-54FA-F782-B2A6DB50C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65" y="5685691"/>
            <a:ext cx="1332881" cy="9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093F1-1D74-C32D-DF73-578B5BC8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9F24-D54A-B311-3883-88CE3864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E0A5-10C8-C82E-24A9-AE0B52840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292" y="6256960"/>
            <a:ext cx="37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4945-FCF1-014A-AF51-891552C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038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8EC2"/>
        </a:buClr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EC2"/>
        </a:buClr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EC2"/>
        </a:buClr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EC2"/>
        </a:buClr>
        <a:buFont typeface="Arial" panose="020B0604020202020204" pitchFamily="34" charset="0"/>
        <a:buChar char="•"/>
        <a:defRPr sz="1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EC2"/>
        </a:buClr>
        <a:buFont typeface="Arial" panose="020B0604020202020204" pitchFamily="34" charset="0"/>
        <a:buChar char="•"/>
        <a:defRPr sz="1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23k1fzzb" TargetMode="External"/><Relationship Id="rId2" Type="http://schemas.openxmlformats.org/officeDocument/2006/relationships/hyperlink" Target="http://www.countycare.com/carecoordin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aphael.daniels@cookcountyhealth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D1F-B93B-96A9-CFA8-9B224DE9C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287" y="1716956"/>
            <a:ext cx="9144000" cy="1878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December’s  Care Management Webinar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F658C-EC64-1726-3271-B4D89D7C2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319" y="3599392"/>
            <a:ext cx="9144000" cy="741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Wednesday, December 18, 2024</a:t>
            </a:r>
          </a:p>
        </p:txBody>
      </p:sp>
    </p:spTree>
    <p:extLst>
      <p:ext uri="{BB962C8B-B14F-4D97-AF65-F5344CB8AC3E}">
        <p14:creationId xmlns:p14="http://schemas.microsoft.com/office/powerpoint/2010/main" val="189488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5B32-3B76-76F2-7F78-BDB083B8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447"/>
            <a:ext cx="10515600" cy="1368829"/>
          </a:xfrm>
        </p:spPr>
        <p:txBody>
          <a:bodyPr/>
          <a:lstStyle/>
          <a:p>
            <a:r>
              <a:rPr lang="en-US" dirty="0"/>
              <a:t>For information on the </a:t>
            </a:r>
            <a:r>
              <a:rPr lang="en-US" dirty="0" err="1"/>
              <a:t>Gvoke</a:t>
            </a:r>
            <a:r>
              <a:rPr lang="en-US" dirty="0"/>
              <a:t> Hypo Pen please view the </a:t>
            </a:r>
            <a:r>
              <a:rPr lang="en-US" dirty="0" err="1"/>
              <a:t>broucher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A8743-1CC7-7316-FD12-B203F9D9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945-FCF1-014A-AF51-891552C23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7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People holding hands">
            <a:extLst>
              <a:ext uri="{FF2B5EF4-FFF2-40B4-BE49-F238E27FC236}">
                <a16:creationId xmlns:a16="http://schemas.microsoft.com/office/drawing/2014/main" id="{778A1927-8A40-C04C-EF89-F482BDE6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" t="9092" r="19160" b="-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726C4-7636-8DB8-DAF4-1F769AAD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05" y="622107"/>
            <a:ext cx="5830876" cy="923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  <a:cs typeface="+mj-cs"/>
              </a:rPr>
              <a:t>County Care Kudos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1AE34-922B-2A60-EFAC-9CDC4972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AB94945-FCF1-014A-AF51-891552C232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6EC89-EF8A-9E16-E592-42922EF5BEE9}"/>
              </a:ext>
            </a:extLst>
          </p:cNvPr>
          <p:cNvSpPr txBox="1"/>
          <p:nvPr/>
        </p:nvSpPr>
        <p:spPr>
          <a:xfrm>
            <a:off x="208124" y="1401725"/>
            <a:ext cx="9450903" cy="3585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/>
                <a:ea typeface="Cambria"/>
                <a:cs typeface="Segoe UI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/>
                <a:ea typeface="+mn-lt"/>
                <a:cs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/>
                <a:ea typeface="+mn-lt"/>
                <a:cs typeface="Calibri" panose="020F0502020204030204"/>
              </a:rPr>
              <a:t>Mishell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/>
                <a:ea typeface="+mn-lt"/>
                <a:cs typeface="Calibri" panose="020F0502020204030204"/>
              </a:rPr>
              <a:t> Kerr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/>
              <a:ea typeface="Cambri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 </a:t>
            </a:r>
            <a:r>
              <a:rPr lang="en-US" sz="2000" i="1" dirty="0">
                <a:solidFill>
                  <a:prstClr val="white"/>
                </a:solidFill>
                <a:latin typeface="Calibri" panose="020F0502020204030204"/>
                <a:ea typeface="+mn-lt"/>
                <a:cs typeface="Calibri" panose="020F0502020204030204"/>
              </a:rPr>
              <a:t>C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ommunity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based nurse care coordinator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Kudos to I want to recognize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Mishell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 for her outstanding dedication and compassion towards our members.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mbri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Her actions improved the member's quality of life and exemplify our organization's core values. Please join me in expressing our heartfelt appreciation to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Mishell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 for her exceptional service and commitment to our mission.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Cambr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707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ertificate of quality assurance&#10;&#10;Description automatically generated">
            <a:extLst>
              <a:ext uri="{FF2B5EF4-FFF2-40B4-BE49-F238E27FC236}">
                <a16:creationId xmlns:a16="http://schemas.microsoft.com/office/drawing/2014/main" id="{2BC59AD6-3A83-40B6-B6F8-D06C276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B7BDD-3D82-58F1-1D76-87909377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AB94945-FCF1-014A-AF51-891552C232EB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459E-F318-42A7-34D6-55A1EAC1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8067-F55C-6303-497F-6D51DFC22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228" y="1689455"/>
            <a:ext cx="10515600" cy="5004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Next webinar is January 15</a:t>
            </a:r>
            <a:r>
              <a:rPr lang="en-US" sz="1900" baseline="30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, 2024! 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Slides posted on  CountyCare Care Coordination Webpage: </a:t>
            </a:r>
          </a:p>
          <a:p>
            <a:pPr lvl="1"/>
            <a:r>
              <a:rPr lang="en-US" sz="2000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http://www.countycare.com/carecoordination</a:t>
            </a:r>
            <a:endParaRPr lang="en-US" sz="2000" dirty="0">
              <a:latin typeface="Arial"/>
              <a:cs typeface="Arial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>
                <a:latin typeface="Arial"/>
                <a:cs typeface="Arial"/>
              </a:rPr>
              <a:t>Have feedback? Ideas for future topics? Please share!</a:t>
            </a:r>
          </a:p>
          <a:p>
            <a:pPr lvl="1"/>
            <a:r>
              <a:rPr lang="en-US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https://redcap.link/23k1fzzb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pPr marL="685800" lvl="1"/>
            <a:endParaRPr lang="en-US" sz="2000" dirty="0">
              <a:latin typeface="Arial"/>
              <a:cs typeface="Arial"/>
            </a:endParaRPr>
          </a:p>
          <a:p>
            <a:pPr marL="685800" algn="ctr"/>
            <a:r>
              <a:rPr lang="en-US" sz="2000" dirty="0">
                <a:latin typeface="Arial"/>
                <a:cs typeface="Arial"/>
              </a:rPr>
              <a:t> Please email questions/concerns: </a:t>
            </a:r>
            <a:r>
              <a:rPr lang="en-US" sz="2000" dirty="0">
                <a:solidFill>
                  <a:srgbClr val="0563C1"/>
                </a:solidFill>
                <a:latin typeface="Arial"/>
                <a:cs typeface="Arial"/>
                <a:hlinkClick r:id="rId4"/>
              </a:rPr>
              <a:t>raphael.daniels@cookcountyhealth.org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7A8D-7924-E3A6-CED8-C772E7B7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94945-FCF1-014A-AF51-891552C23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90F8-A2F0-99D2-AE1F-9385947DA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268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149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Aptos</vt:lpstr>
      <vt:lpstr>Arial</vt:lpstr>
      <vt:lpstr>ArialUnicodeMS</vt:lpstr>
      <vt:lpstr>Avenir Next LT Pro</vt:lpstr>
      <vt:lpstr>brandon_grotesquebold</vt:lpstr>
      <vt:lpstr>Calibri</vt:lpstr>
      <vt:lpstr>Cambria</vt:lpstr>
      <vt:lpstr>Georgia</vt:lpstr>
      <vt:lpstr>Lato</vt:lpstr>
      <vt:lpstr>LucidaGrande</vt:lpstr>
      <vt:lpstr>Times</vt:lpstr>
      <vt:lpstr>Wingdings</vt:lpstr>
      <vt:lpstr>3_Office Theme</vt:lpstr>
      <vt:lpstr>December’s  Care Management Webinar</vt:lpstr>
      <vt:lpstr>PowerPoint Presentation</vt:lpstr>
      <vt:lpstr>County Care Kudos</vt:lpstr>
      <vt:lpstr>PowerPoint Presentation</vt:lpstr>
      <vt:lpstr>Announcements</vt:lpstr>
      <vt:lpstr>PowerPoint Presentation</vt:lpstr>
    </vt:vector>
  </TitlesOfParts>
  <Company>Cook County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Raphael Daniels</dc:creator>
  <cp:lastModifiedBy>Dillon, Lauren</cp:lastModifiedBy>
  <cp:revision>2</cp:revision>
  <dcterms:created xsi:type="dcterms:W3CDTF">2024-12-18T16:13:15Z</dcterms:created>
  <dcterms:modified xsi:type="dcterms:W3CDTF">2024-12-31T21:10:49Z</dcterms:modified>
</cp:coreProperties>
</file>