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7FD926E8_311CD8A9.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7FD926F6_9EBA074D.xml" ContentType="application/vnd.ms-powerpoint.comments+xml"/>
  <Override PartName="/ppt/comments/modernComment_7FD926F8_C322A6FD.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72" r:id="rId4"/>
  </p:sldMasterIdLst>
  <p:notesMasterIdLst>
    <p:notesMasterId r:id="rId21"/>
  </p:notesMasterIdLst>
  <p:handoutMasterIdLst>
    <p:handoutMasterId r:id="rId22"/>
  </p:handoutMasterIdLst>
  <p:sldIdLst>
    <p:sldId id="2144937688" r:id="rId5"/>
    <p:sldId id="2144937704" r:id="rId6"/>
    <p:sldId id="2144937714" r:id="rId7"/>
    <p:sldId id="2144937706" r:id="rId8"/>
    <p:sldId id="2144937712" r:id="rId9"/>
    <p:sldId id="2144937713" r:id="rId10"/>
    <p:sldId id="2144937715" r:id="rId11"/>
    <p:sldId id="2144937717" r:id="rId12"/>
    <p:sldId id="2144937708" r:id="rId13"/>
    <p:sldId id="2144937716" r:id="rId14"/>
    <p:sldId id="2144937709" r:id="rId15"/>
    <p:sldId id="2144937710" r:id="rId16"/>
    <p:sldId id="2144937718" r:id="rId17"/>
    <p:sldId id="2144937719" r:id="rId18"/>
    <p:sldId id="2144937720" r:id="rId19"/>
    <p:sldId id="2144937711" r:id="rId20"/>
  </p:sldIdLst>
  <p:sldSz cx="12192000" cy="6858000"/>
  <p:notesSz cx="7010400" cy="9296400"/>
  <p:embeddedFontLst>
    <p:embeddedFont>
      <p:font typeface="Avenir Next LT Pro" panose="020B0504020202020204"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12D600-12CD-C0CC-9129-05D1B76820D1}" name="Kamiah Dabney" initials="KD" userId="S::KD@respublicagroup.com::dfbbc79c-db49-486e-9afd-b5ce89d1d41e" providerId="AD"/>
  <p188:author id="{E437D98B-068A-248A-001D-43BDC41B9F98}" name="Feldmeth, Gillian" initials="GF" userId="S::gillian.feldmeth@cookcountyhealth.org::4eef57c0-996b-4396-b269-acc7e12032f4" providerId="AD"/>
  <p188:author id="{D4E95792-9A49-CDEE-E0D9-FF489D6ACCDD}" name="Tanksley, Audrey" initials="TA" userId="S::audrey.tanksley@cookcountyhealth.org::3698d237-6082-402d-b562-216463b1a9f7" providerId="AD"/>
  <p188:author id="{868F6AC8-B1C8-938E-D5ED-6FD6ECA10181}" name="Jeremy Berghorst" initials="" userId="S::JSB@respublicagroup.com::223c70e9-e808-4100-a97d-fa34cb7144af" providerId="AD"/>
  <p188:author id="{44956AFD-8F83-A0F7-CB02-7B01B56A3947}" name="Davis, Lashawnda" initials="" userId="S::lashawnda.davis2@cookcountyhealth.org::102b1b4f-f139-4b93-82a3-8c3e54a2968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rice, Latoya" initials="TL" lastIdx="1" clrIdx="0">
    <p:extLst>
      <p:ext uri="{19B8F6BF-5375-455C-9EA6-DF929625EA0E}">
        <p15:presenceInfo xmlns:p15="http://schemas.microsoft.com/office/powerpoint/2012/main" userId="S-1-5-21-2075135373-636735452-313160118-30202" providerId="AD"/>
      </p:ext>
    </p:extLst>
  </p:cmAuthor>
  <p:cmAuthor id="2" name="Stancik, Caryn" initials="SC" lastIdx="1" clrIdx="1">
    <p:extLst>
      <p:ext uri="{19B8F6BF-5375-455C-9EA6-DF929625EA0E}">
        <p15:presenceInfo xmlns:p15="http://schemas.microsoft.com/office/powerpoint/2012/main" userId="S-1-5-21-2075135373-636735452-313160118-140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0F"/>
    <a:srgbClr val="E7F5D7"/>
    <a:srgbClr val="D0EBB3"/>
    <a:srgbClr val="032F49"/>
    <a:srgbClr val="52ADE1"/>
    <a:srgbClr val="96C6E5"/>
    <a:srgbClr val="F1F1F1"/>
    <a:srgbClr val="6962AB"/>
    <a:srgbClr val="00517E"/>
    <a:srgbClr val="FCB8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DD5D92-C8B7-EC99-C1F3-3391C2FFBA41}" v="2" dt="2026-01-20T20:52:46.514"/>
    <p1510:client id="{35C68A47-4385-F184-373A-F6C0B24ABF4E}" v="1" dt="2026-01-20T18:12:52.497"/>
    <p1510:client id="{3D57D217-9F01-497C-6529-30BF3C0A78D9}" v="1" dt="2026-01-20T17:23:10.246"/>
    <p1510:client id="{C4B9144E-A6A6-F862-CFD5-28138A37A6DD}" v="1" dt="2026-01-20T19:32:22.157"/>
    <p1510:client id="{D38E762D-2536-4911-90FB-8B7C52288F7B}" v="89" dt="2026-01-20T20:55:58.528"/>
    <p1510:client id="{D63FF96E-09A0-4EEC-A9FF-00F8F3845554}" v="9" dt="2026-01-20T20:37:58.572"/>
    <p1510:client id="{D7C27A51-BE7F-A6C0-5255-85DB17F743A7}" v="3" dt="2026-01-20T18:41:59.0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omments/modernComment_7FD926E8_311CD8A9.xml><?xml version="1.0" encoding="utf-8"?>
<p188:cmLst xmlns:a="http://schemas.openxmlformats.org/drawingml/2006/main" xmlns:r="http://schemas.openxmlformats.org/officeDocument/2006/relationships" xmlns:p188="http://schemas.microsoft.com/office/powerpoint/2018/8/main">
  <p188:cm id="{D4EF7EE0-F295-4660-BF1D-739B79823DE2}" authorId="{E437D98B-068A-248A-001D-43BDC41B9F98}" status="resolved" created="2026-01-15T18:57:58.068" startDate="2026-01-15T18:57:58.068" dueDate="2026-01-15T18:57:58.068" assignedTo="{44956AFD-8F83-A0F7-CB02-7B01B56A3947}" complete="100000" title="@Davis, Lashawnda I added in proposed slides for Background and Identifying Members - please feel free to review and provide any edits! ">
    <ac:deMkLst xmlns:ac="http://schemas.microsoft.com/office/drawing/2013/main/command">
      <pc:docMk xmlns:pc="http://schemas.microsoft.com/office/powerpoint/2013/main/command"/>
      <pc:sldMk xmlns:pc="http://schemas.microsoft.com/office/powerpoint/2013/main/command" cId="823974057" sldId="2144937704"/>
      <ac:spMk id="4" creationId="{B04F1165-AAEE-5520-3F2E-75624E502029}"/>
    </ac:deMkLst>
    <p188:replyLst>
      <p188:reply id="{8D1C4D1A-7095-40E3-BEB8-A778388258C0}" authorId="{44956AFD-8F83-A0F7-CB02-7B01B56A3947}" created="2026-01-15T20:31:36.919">
        <p188:txBody>
          <a:bodyPr/>
          <a:lstStyle/>
          <a:p>
            <a:r>
              <a:rPr lang="en-US"/>
              <a:t>[@Feldmeth, Gillian] this looks good GIllian! I am sending this to Dr. Tanksley today also to have her review as well and get her thoughts!</a:t>
            </a:r>
          </a:p>
        </p188:txBody>
        <p188:extLst>
          <p:ext xmlns:p="http://schemas.openxmlformats.org/presentationml/2006/main" uri="{57CB4572-C831-44C2-8A1C-0ADB6CCDFE69}">
            <p223:reactions xmlns:p223="http://schemas.microsoft.com/office/powerpoint/2022/03/main">
              <p223:rxn type="👍">
                <p223:instance time="2026-01-16T14:45:23.156" authorId="{E437D98B-068A-248A-001D-43BDC41B9F98}"/>
              </p223:rxn>
            </p223:reactions>
          </p:ext>
        </p188:extLst>
      </p188:reply>
    </p188:replyLst>
    <p188:txBody>
      <a:bodyPr/>
      <a:lstStyle/>
      <a:p>
        <a:r>
          <a:rPr lang="en-US"/>
          <a:t>[@Davis, Lashawnda]  I added in proposed slides for Background and Identifying Members - please feel free to review and provide any edits! </a:t>
        </a:r>
      </a:p>
    </p188:txBody>
    <p188:extLst>
      <p:ext xmlns:p="http://schemas.openxmlformats.org/presentationml/2006/main" uri="{5BB2D875-25FF-4072-B9AC-8F64D62656EB}">
        <p228:taskDetails xmlns:p228="http://schemas.microsoft.com/office/powerpoint/2022/08/main">
          <p228:history>
            <p228:event time="2026-01-15T18:57:58.068" id="{B15F84E1-9655-4701-BD13-670384DDC985}">
              <p228:atrbtn authorId="{E437D98B-068A-248A-001D-43BDC41B9F98}"/>
              <p228:anchr>
                <p228:comment id="{D4EF7EE0-F295-4660-BF1D-739B79823DE2}"/>
              </p228:anchr>
              <p228:add/>
            </p228:event>
            <p228:event time="2026-01-15T18:57:58.068" id="{A7483F4B-0034-44C4-A587-3D6536450141}">
              <p228:atrbtn authorId="{E437D98B-068A-248A-001D-43BDC41B9F98}"/>
              <p228:anchr>
                <p228:comment id="{D4EF7EE0-F295-4660-BF1D-739B79823DE2}"/>
              </p228:anchr>
              <p228:asgn authorId="{44956AFD-8F83-A0F7-CB02-7B01B56A3947}"/>
            </p228:event>
            <p228:event time="2026-01-15T18:57:58.068" id="{CC9F0EE5-F6EB-4A6D-BD56-83D2F31DA668}">
              <p228:atrbtn authorId="{E437D98B-068A-248A-001D-43BDC41B9F98}"/>
              <p228:anchr>
                <p228:comment id="{D4EF7EE0-F295-4660-BF1D-739B79823DE2}"/>
              </p228:anchr>
              <p228:title val="@Davis, Lashawnda I added in proposed slides for Background and Identifying Members - please feel free to review and provide any edits! "/>
            </p228:event>
            <p228:event time="2026-01-15T18:57:58.068" id="{8A6C3477-9DEA-431B-80DA-4931873D46BD}">
              <p228:atrbtn authorId="{E437D98B-068A-248A-001D-43BDC41B9F98}"/>
              <p228:anchr>
                <p228:comment id="{D4EF7EE0-F295-4660-BF1D-739B79823DE2}"/>
              </p228:anchr>
              <p228:date stDt="2026-01-15T18:57:58.068" endDt="2026-01-15T18:57:58.068"/>
            </p228:event>
            <p228:event time="2026-01-20T15:31:56.924" id="{C4035B2D-B433-4C19-A295-7AD75D00BA61}">
              <p228:atrbtn authorId="{E437D98B-068A-248A-001D-43BDC41B9F98}"/>
              <p228:anchr>
                <p228:comment id="{00000000-0000-0000-0000-000000000000}"/>
              </p228:anchr>
              <p228:pcntCmplt val="100000"/>
            </p228:event>
          </p228:history>
        </p228:taskDetails>
      </p:ext>
    </p188:extLst>
  </p188:cm>
</p188:cmLst>
</file>

<file path=ppt/comments/modernComment_7FD926F6_9EBA074D.xml><?xml version="1.0" encoding="utf-8"?>
<p188:cmLst xmlns:a="http://schemas.openxmlformats.org/drawingml/2006/main" xmlns:r="http://schemas.openxmlformats.org/officeDocument/2006/relationships" xmlns:p188="http://schemas.microsoft.com/office/powerpoint/2018/8/main">
  <p188:cm id="{BC018175-D8BB-4EB1-B05E-324BA18A9F4D}" authorId="{D4E95792-9A49-CDEE-E0D9-FF489D6ACCDD}" created="2026-01-16T15:09:07.471" startDate="2026-01-16T15:09:07.471" dueDate="2026-01-16T15:09:07.471" assignedTo="{44956AFD-8F83-A0F7-CB02-7B01B56A3947}" title="@Davis, Lashawnda do these materials already exist?">
    <ac:txMkLst xmlns:ac="http://schemas.microsoft.com/office/drawing/2013/main/command">
      <pc:docMk xmlns:pc="http://schemas.microsoft.com/office/powerpoint/2013/main/command"/>
      <pc:sldMk xmlns:pc="http://schemas.microsoft.com/office/powerpoint/2013/main/command" cId="2662991693" sldId="2144937718"/>
      <ac:spMk id="4" creationId="{6723BF2C-B79D-C4C4-DC7B-C43CE09EAA56}"/>
      <ac:txMk cp="1309">
        <ac:context len="1933" hash="1304736423"/>
      </ac:txMk>
    </ac:txMkLst>
    <p188:pos x="4494508" y="3370881"/>
    <p188:replyLst>
      <p188:reply id="{CDA5FED5-6C43-49A2-8F3D-8C721193D497}" authorId="{44956AFD-8F83-A0F7-CB02-7B01B56A3947}" created="2026-01-16T18:50:12.277">
        <p188:txBody>
          <a:bodyPr/>
          <a:lstStyle/>
          <a:p>
            <a:r>
              <a:rPr lang="en-US"/>
              <a:t>[@Tanksley, Audrey] I have a meeting with Jay later today to confirm this, if not then I will remove that section</a:t>
            </a:r>
          </a:p>
        </p188:txBody>
      </p188:reply>
      <p188:reply id="{820F580E-5301-4C50-9BEA-7061258702CE}" authorId="{D4E95792-9A49-CDEE-E0D9-FF489D6ACCDD}" created="2026-01-20T19:32:22.157">
        <p188:txBody>
          <a:bodyPr/>
          <a:lstStyle/>
          <a:p>
            <a:r>
              <a:rPr lang="en-US"/>
              <a:t>Ok, if they don't exist, is that next steps, to develop MAT patient education?</a:t>
            </a:r>
          </a:p>
        </p188:txBody>
      </p188:reply>
      <p188:reply id="{B80470F7-0FA6-41EE-B5E7-7C9B2F0B9785}" authorId="{44956AFD-8F83-A0F7-CB02-7B01B56A3947}" created="2026-01-20T19:43:54.582">
        <p188:txBody>
          <a:bodyPr/>
          <a:lstStyle/>
          <a:p>
            <a:r>
              <a:rPr lang="en-US"/>
              <a:t>[@Tanksley, Audrey] Yes I would like to do that! I think having something physical share with members would be helpful. I spoke with Jay and he stated pharmacy does not unfortunately have any brochures. I would just need to know who a good contact would be to reach out to get some type of flyers or brochures created related to MAT medications. Maybe member services? Let me know your thoughts</a:t>
            </a:r>
          </a:p>
        </p188:txBody>
      </p188:reply>
    </p188:replyLst>
    <p188:txBody>
      <a:bodyPr/>
      <a:lstStyle/>
      <a:p>
        <a:r>
          <a:rPr lang="en-US"/>
          <a:t>[@Davis, Lashawnda] do these materials already exist?</a:t>
        </a:r>
      </a:p>
    </p188:txBody>
    <p188:extLst>
      <p:ext xmlns:p="http://schemas.openxmlformats.org/presentationml/2006/main" uri="{5BB2D875-25FF-4072-B9AC-8F64D62656EB}">
        <p228:taskDetails xmlns:p228="http://schemas.microsoft.com/office/powerpoint/2022/08/main">
          <p228:history>
            <p228:event time="2026-01-16T15:09:07.471" id="{2391AF6D-7A50-4C02-A924-E63ED81757AC}">
              <p228:atrbtn authorId="{D4E95792-9A49-CDEE-E0D9-FF489D6ACCDD}"/>
              <p228:anchr>
                <p228:comment id="{BC018175-D8BB-4EB1-B05E-324BA18A9F4D}"/>
              </p228:anchr>
              <p228:add/>
            </p228:event>
            <p228:event time="2026-01-16T15:09:07.471" id="{01AB5988-23A7-4313-BAAA-7A1A4F66168A}">
              <p228:atrbtn authorId="{D4E95792-9A49-CDEE-E0D9-FF489D6ACCDD}"/>
              <p228:anchr>
                <p228:comment id="{BC018175-D8BB-4EB1-B05E-324BA18A9F4D}"/>
              </p228:anchr>
              <p228:asgn authorId="{44956AFD-8F83-A0F7-CB02-7B01B56A3947}"/>
            </p228:event>
            <p228:event time="2026-01-16T15:09:07.471" id="{3A8FF5BF-49A5-4541-A565-3E143D252A7F}">
              <p228:atrbtn authorId="{D4E95792-9A49-CDEE-E0D9-FF489D6ACCDD}"/>
              <p228:anchr>
                <p228:comment id="{BC018175-D8BB-4EB1-B05E-324BA18A9F4D}"/>
              </p228:anchr>
              <p228:title val="@Davis, Lashawnda do these materials already exist?"/>
            </p228:event>
            <p228:event time="2026-01-16T15:09:07.471" id="{1083B93B-CBED-4934-ACC4-2D599B34EC2B}">
              <p228:atrbtn authorId="{D4E95792-9A49-CDEE-E0D9-FF489D6ACCDD}"/>
              <p228:anchr>
                <p228:comment id="{BC018175-D8BB-4EB1-B05E-324BA18A9F4D}"/>
              </p228:anchr>
              <p228:date stDt="2026-01-16T15:09:07.471" endDt="2026-01-16T15:09:07.471"/>
            </p228:event>
          </p228:history>
        </p228:taskDetails>
      </p:ext>
    </p188:extLst>
  </p188:cm>
</p188:cmLst>
</file>

<file path=ppt/comments/modernComment_7FD926F8_C322A6FD.xml><?xml version="1.0" encoding="utf-8"?>
<p188:cmLst xmlns:a="http://schemas.openxmlformats.org/drawingml/2006/main" xmlns:r="http://schemas.openxmlformats.org/officeDocument/2006/relationships" xmlns:p188="http://schemas.microsoft.com/office/powerpoint/2018/8/main">
  <p188:cm id="{13B5240A-3FD9-4ECB-802A-5BA2D6547F64}" authorId="{D4E95792-9A49-CDEE-E0D9-FF489D6ACCDD}" created="2026-01-15T22:46:57.667">
    <pc:sldMkLst xmlns:pc="http://schemas.microsoft.com/office/powerpoint/2013/main/command">
      <pc:docMk/>
      <pc:sldMk cId="3273828093" sldId="2144937720"/>
    </pc:sldMkLst>
    <p188:replyLst>
      <p188:reply id="{F6A46C01-0091-4CA2-86C8-4ABFA7CA449B}" authorId="{44956AFD-8F83-A0F7-CB02-7B01B56A3947}" created="2026-01-16T18:52:24.887">
        <p188:txBody>
          <a:bodyPr/>
          <a:lstStyle/>
          <a:p>
            <a:r>
              <a:rPr lang="en-US"/>
              <a:t>[@Tanksley, Audrey] thanks good catch, I will fix that</a:t>
            </a:r>
          </a:p>
        </p188:txBody>
      </p188:reply>
    </p188:replyLst>
    <p188:txBody>
      <a:bodyPr/>
      <a:lstStyle/>
      <a:p>
        <a:r>
          <a:rPr lang="en-US"/>
          <a:t>These links are not working for me, can you please check them and make sure they connect to the resource</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41C68-A46B-4FFE-BD0D-CF8972F10D90}"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D8C5ABF1-2E46-4D4E-92BE-316A47306181}">
      <dgm:prSet phldrT="[Text]" phldr="0" custT="1"/>
      <dgm:spPr/>
      <dgm:t>
        <a:bodyPr/>
        <a:lstStyle/>
        <a:p>
          <a:r>
            <a:rPr lang="en-US" sz="1600" b="1">
              <a:latin typeface="Avenir Next LT Pro" panose="020B0504020202020204" pitchFamily="34" charset="0"/>
            </a:rPr>
            <a:t>Assesses new episodes of substance use disorder (SUD) in adults and adolescents 13 years of age and older who received medication for their substance use disorder.</a:t>
          </a:r>
        </a:p>
      </dgm:t>
    </dgm:pt>
    <dgm:pt modelId="{3215B366-40CE-4FE4-A454-C2AC57CD7563}" type="parTrans" cxnId="{350294C5-36BF-4F9C-A6A8-270F56428DDD}">
      <dgm:prSet/>
      <dgm:spPr/>
      <dgm:t>
        <a:bodyPr/>
        <a:lstStyle/>
        <a:p>
          <a:endParaRPr lang="en-US" sz="1600"/>
        </a:p>
      </dgm:t>
    </dgm:pt>
    <dgm:pt modelId="{F808666A-9D7F-4644-84E9-DD936CD1AB23}" type="sibTrans" cxnId="{350294C5-36BF-4F9C-A6A8-270F56428DDD}">
      <dgm:prSet/>
      <dgm:spPr/>
      <dgm:t>
        <a:bodyPr/>
        <a:lstStyle/>
        <a:p>
          <a:endParaRPr lang="en-US" sz="1600"/>
        </a:p>
      </dgm:t>
    </dgm:pt>
    <dgm:pt modelId="{9303AE62-E155-4A90-8E8D-826EFE31BF75}">
      <dgm:prSet phldrT="[Text]" phldr="0" custT="1"/>
      <dgm:spPr/>
      <dgm:t>
        <a:bodyPr/>
        <a:lstStyle/>
        <a:p>
          <a:r>
            <a:rPr lang="en-US" sz="1600" b="1">
              <a:latin typeface="Avenir Next LT Pro" panose="020B0504020202020204" pitchFamily="34" charset="0"/>
            </a:rPr>
            <a:t>Initiation of SUD Treatment:</a:t>
          </a:r>
        </a:p>
        <a:p>
          <a:r>
            <a:rPr lang="en-US" sz="1600" b="1">
              <a:latin typeface="Avenir Next LT Pro" panose="020B0504020202020204" pitchFamily="34" charset="0"/>
            </a:rPr>
            <a:t> </a:t>
          </a:r>
          <a:r>
            <a:rPr lang="en-US" sz="1600">
              <a:latin typeface="Avenir Next LT Pro" panose="020B0504020202020204" pitchFamily="34" charset="0"/>
            </a:rPr>
            <a:t>New episodes, after which the initiated treatment through an inpatient SUD admission, outpatient visit, telehealth or intensive outpatient encounter or partial hospitalization, or received medication within </a:t>
          </a:r>
          <a:r>
            <a:rPr lang="en-US" sz="1600" b="1">
              <a:latin typeface="Avenir Next LT Pro" panose="020B0504020202020204" pitchFamily="34" charset="0"/>
            </a:rPr>
            <a:t>14 days of diagnosis.</a:t>
          </a:r>
          <a:endParaRPr lang="en-US" sz="1600">
            <a:latin typeface="Avenir Next LT Pro" panose="020B0504020202020204" pitchFamily="34" charset="0"/>
          </a:endParaRPr>
        </a:p>
      </dgm:t>
    </dgm:pt>
    <dgm:pt modelId="{D607B8B7-7513-483D-AD6A-AB11A3DCBDE3}" type="parTrans" cxnId="{05A91730-1773-4AE9-8969-FE0FB87DD617}">
      <dgm:prSet custT="1"/>
      <dgm:spPr/>
      <dgm:t>
        <a:bodyPr/>
        <a:lstStyle/>
        <a:p>
          <a:endParaRPr lang="en-US" sz="1600"/>
        </a:p>
      </dgm:t>
    </dgm:pt>
    <dgm:pt modelId="{209FF4D7-40E0-4865-9A5C-C8701D57F867}" type="sibTrans" cxnId="{05A91730-1773-4AE9-8969-FE0FB87DD617}">
      <dgm:prSet/>
      <dgm:spPr/>
      <dgm:t>
        <a:bodyPr/>
        <a:lstStyle/>
        <a:p>
          <a:endParaRPr lang="en-US" sz="1600"/>
        </a:p>
      </dgm:t>
    </dgm:pt>
    <dgm:pt modelId="{C18B2EF3-EF22-4C6B-B394-DEEC08C7475B}">
      <dgm:prSet phldrT="[Text]" phldr="0" custT="1"/>
      <dgm:spPr/>
      <dgm:t>
        <a:bodyPr/>
        <a:lstStyle/>
        <a:p>
          <a:r>
            <a:rPr lang="en-US" sz="1600" b="1">
              <a:latin typeface="Avenir Next LT Pro" panose="020B0504020202020204" pitchFamily="34" charset="0"/>
            </a:rPr>
            <a:t>Engagement of SUD Treatment</a:t>
          </a:r>
          <a:r>
            <a:rPr lang="en-US" sz="1600">
              <a:latin typeface="Avenir Next LT Pro" panose="020B0504020202020204" pitchFamily="34" charset="0"/>
            </a:rPr>
            <a:t>:</a:t>
          </a:r>
        </a:p>
        <a:p>
          <a:r>
            <a:rPr lang="en-US" sz="1600">
              <a:latin typeface="Avenir Next LT Pro" panose="020B0504020202020204" pitchFamily="34" charset="0"/>
            </a:rPr>
            <a:t> New episodes, after which the individual initiated treatment and had two or more additional SUD services or medications within </a:t>
          </a:r>
          <a:r>
            <a:rPr lang="en-US" sz="1600" b="1">
              <a:latin typeface="Avenir Next LT Pro" panose="020B0504020202020204" pitchFamily="34" charset="0"/>
            </a:rPr>
            <a:t>34 days of the initiation visit.</a:t>
          </a:r>
          <a:endParaRPr lang="en-US" sz="1600">
            <a:latin typeface="Avenir Next LT Pro" panose="020B0504020202020204" pitchFamily="34" charset="0"/>
          </a:endParaRPr>
        </a:p>
      </dgm:t>
    </dgm:pt>
    <dgm:pt modelId="{DBEFD09C-C173-4FED-835C-267412C21480}" type="parTrans" cxnId="{832542B3-A1D7-4183-B2DC-700FFA9C87C7}">
      <dgm:prSet custT="1"/>
      <dgm:spPr/>
      <dgm:t>
        <a:bodyPr/>
        <a:lstStyle/>
        <a:p>
          <a:endParaRPr lang="en-US" sz="1600"/>
        </a:p>
      </dgm:t>
    </dgm:pt>
    <dgm:pt modelId="{4C18C27B-675F-4782-B093-1A682AA34D33}" type="sibTrans" cxnId="{832542B3-A1D7-4183-B2DC-700FFA9C87C7}">
      <dgm:prSet/>
      <dgm:spPr/>
      <dgm:t>
        <a:bodyPr/>
        <a:lstStyle/>
        <a:p>
          <a:endParaRPr lang="en-US" sz="1600"/>
        </a:p>
      </dgm:t>
    </dgm:pt>
    <dgm:pt modelId="{322E1A11-48DC-4E07-BA0F-4546F365861B}" type="pres">
      <dgm:prSet presAssocID="{FEC41C68-A46B-4FFE-BD0D-CF8972F10D90}" presName="hierChild1" presStyleCnt="0">
        <dgm:presLayoutVars>
          <dgm:orgChart val="1"/>
          <dgm:chPref val="1"/>
          <dgm:dir/>
          <dgm:animOne val="branch"/>
          <dgm:animLvl val="lvl"/>
          <dgm:resizeHandles/>
        </dgm:presLayoutVars>
      </dgm:prSet>
      <dgm:spPr/>
    </dgm:pt>
    <dgm:pt modelId="{FC8B2712-DF25-4D90-927E-ED98648709E3}" type="pres">
      <dgm:prSet presAssocID="{D8C5ABF1-2E46-4D4E-92BE-316A47306181}" presName="hierRoot1" presStyleCnt="0">
        <dgm:presLayoutVars>
          <dgm:hierBranch val="init"/>
        </dgm:presLayoutVars>
      </dgm:prSet>
      <dgm:spPr/>
    </dgm:pt>
    <dgm:pt modelId="{74CBB63E-7464-4EE2-94A1-CF882C521DA1}" type="pres">
      <dgm:prSet presAssocID="{D8C5ABF1-2E46-4D4E-92BE-316A47306181}" presName="rootComposite1" presStyleCnt="0"/>
      <dgm:spPr/>
    </dgm:pt>
    <dgm:pt modelId="{070676A2-6883-4307-BB2B-C05A70A0436B}" type="pres">
      <dgm:prSet presAssocID="{D8C5ABF1-2E46-4D4E-92BE-316A47306181}" presName="rootText1" presStyleLbl="node0" presStyleIdx="0" presStyleCnt="1">
        <dgm:presLayoutVars>
          <dgm:chPref val="3"/>
        </dgm:presLayoutVars>
      </dgm:prSet>
      <dgm:spPr/>
    </dgm:pt>
    <dgm:pt modelId="{DEEAEEFF-0639-44B5-9C30-11C888470EFF}" type="pres">
      <dgm:prSet presAssocID="{D8C5ABF1-2E46-4D4E-92BE-316A47306181}" presName="rootConnector1" presStyleLbl="node1" presStyleIdx="0" presStyleCnt="0"/>
      <dgm:spPr/>
    </dgm:pt>
    <dgm:pt modelId="{DDBB9F77-77DF-4D33-80C5-1ED27FCF7C79}" type="pres">
      <dgm:prSet presAssocID="{D8C5ABF1-2E46-4D4E-92BE-316A47306181}" presName="hierChild2" presStyleCnt="0"/>
      <dgm:spPr/>
    </dgm:pt>
    <dgm:pt modelId="{7233022F-D7A1-49DF-A156-DC8F906066CD}" type="pres">
      <dgm:prSet presAssocID="{D607B8B7-7513-483D-AD6A-AB11A3DCBDE3}" presName="Name37" presStyleLbl="parChTrans1D2" presStyleIdx="0" presStyleCnt="2"/>
      <dgm:spPr/>
    </dgm:pt>
    <dgm:pt modelId="{BB550E4E-AA01-4201-B6C5-732546D3B580}" type="pres">
      <dgm:prSet presAssocID="{9303AE62-E155-4A90-8E8D-826EFE31BF75}" presName="hierRoot2" presStyleCnt="0">
        <dgm:presLayoutVars>
          <dgm:hierBranch val="init"/>
        </dgm:presLayoutVars>
      </dgm:prSet>
      <dgm:spPr/>
    </dgm:pt>
    <dgm:pt modelId="{5C9ED8B9-BA5B-4307-8036-E00E84DCBE11}" type="pres">
      <dgm:prSet presAssocID="{9303AE62-E155-4A90-8E8D-826EFE31BF75}" presName="rootComposite" presStyleCnt="0"/>
      <dgm:spPr/>
    </dgm:pt>
    <dgm:pt modelId="{EB480675-7C65-426B-9846-3D273C693068}" type="pres">
      <dgm:prSet presAssocID="{9303AE62-E155-4A90-8E8D-826EFE31BF75}" presName="rootText" presStyleLbl="node2" presStyleIdx="0" presStyleCnt="2">
        <dgm:presLayoutVars>
          <dgm:chPref val="3"/>
        </dgm:presLayoutVars>
      </dgm:prSet>
      <dgm:spPr/>
    </dgm:pt>
    <dgm:pt modelId="{2A8E9CD7-8559-481F-A37B-4C67F6BE5421}" type="pres">
      <dgm:prSet presAssocID="{9303AE62-E155-4A90-8E8D-826EFE31BF75}" presName="rootConnector" presStyleLbl="node2" presStyleIdx="0" presStyleCnt="2"/>
      <dgm:spPr/>
    </dgm:pt>
    <dgm:pt modelId="{F5BFF5CB-66AD-4014-9969-305C34A1C8E3}" type="pres">
      <dgm:prSet presAssocID="{9303AE62-E155-4A90-8E8D-826EFE31BF75}" presName="hierChild4" presStyleCnt="0"/>
      <dgm:spPr/>
    </dgm:pt>
    <dgm:pt modelId="{3AB940C8-008D-435F-A0C2-AA41434FE29F}" type="pres">
      <dgm:prSet presAssocID="{9303AE62-E155-4A90-8E8D-826EFE31BF75}" presName="hierChild5" presStyleCnt="0"/>
      <dgm:spPr/>
    </dgm:pt>
    <dgm:pt modelId="{EFAE8A6B-0A27-445B-A69D-E8966919C770}" type="pres">
      <dgm:prSet presAssocID="{DBEFD09C-C173-4FED-835C-267412C21480}" presName="Name37" presStyleLbl="parChTrans1D2" presStyleIdx="1" presStyleCnt="2"/>
      <dgm:spPr/>
    </dgm:pt>
    <dgm:pt modelId="{A996E34D-4AD3-497D-829E-40B8BED95158}" type="pres">
      <dgm:prSet presAssocID="{C18B2EF3-EF22-4C6B-B394-DEEC08C7475B}" presName="hierRoot2" presStyleCnt="0">
        <dgm:presLayoutVars>
          <dgm:hierBranch val="init"/>
        </dgm:presLayoutVars>
      </dgm:prSet>
      <dgm:spPr/>
    </dgm:pt>
    <dgm:pt modelId="{BAB9417E-3E10-4466-A7D7-D5441DEE8565}" type="pres">
      <dgm:prSet presAssocID="{C18B2EF3-EF22-4C6B-B394-DEEC08C7475B}" presName="rootComposite" presStyleCnt="0"/>
      <dgm:spPr/>
    </dgm:pt>
    <dgm:pt modelId="{97BCDCD5-7FE1-49BE-ADCF-F443E5A7C6B8}" type="pres">
      <dgm:prSet presAssocID="{C18B2EF3-EF22-4C6B-B394-DEEC08C7475B}" presName="rootText" presStyleLbl="node2" presStyleIdx="1" presStyleCnt="2">
        <dgm:presLayoutVars>
          <dgm:chPref val="3"/>
        </dgm:presLayoutVars>
      </dgm:prSet>
      <dgm:spPr/>
    </dgm:pt>
    <dgm:pt modelId="{1BDA6C81-87CA-45BB-9762-9123E3F1F5DB}" type="pres">
      <dgm:prSet presAssocID="{C18B2EF3-EF22-4C6B-B394-DEEC08C7475B}" presName="rootConnector" presStyleLbl="node2" presStyleIdx="1" presStyleCnt="2"/>
      <dgm:spPr/>
    </dgm:pt>
    <dgm:pt modelId="{54C93BA4-49BF-465E-904F-AA0B480D8C7D}" type="pres">
      <dgm:prSet presAssocID="{C18B2EF3-EF22-4C6B-B394-DEEC08C7475B}" presName="hierChild4" presStyleCnt="0"/>
      <dgm:spPr/>
    </dgm:pt>
    <dgm:pt modelId="{DB41D79A-D6D5-4101-8025-1CEE7441EE91}" type="pres">
      <dgm:prSet presAssocID="{C18B2EF3-EF22-4C6B-B394-DEEC08C7475B}" presName="hierChild5" presStyleCnt="0"/>
      <dgm:spPr/>
    </dgm:pt>
    <dgm:pt modelId="{E80E43C9-E9F7-4018-B820-D90C654BC2B6}" type="pres">
      <dgm:prSet presAssocID="{D8C5ABF1-2E46-4D4E-92BE-316A47306181}" presName="hierChild3" presStyleCnt="0"/>
      <dgm:spPr/>
    </dgm:pt>
  </dgm:ptLst>
  <dgm:cxnLst>
    <dgm:cxn modelId="{B77B8B28-B03C-49D8-9E78-9ACBDBA86C33}" type="presOf" srcId="{9303AE62-E155-4A90-8E8D-826EFE31BF75}" destId="{2A8E9CD7-8559-481F-A37B-4C67F6BE5421}" srcOrd="1" destOrd="0" presId="urn:microsoft.com/office/officeart/2005/8/layout/orgChart1"/>
    <dgm:cxn modelId="{408DA12D-089A-4315-A5EC-BF385EC8E897}" type="presOf" srcId="{DBEFD09C-C173-4FED-835C-267412C21480}" destId="{EFAE8A6B-0A27-445B-A69D-E8966919C770}" srcOrd="0" destOrd="0" presId="urn:microsoft.com/office/officeart/2005/8/layout/orgChart1"/>
    <dgm:cxn modelId="{05A91730-1773-4AE9-8969-FE0FB87DD617}" srcId="{D8C5ABF1-2E46-4D4E-92BE-316A47306181}" destId="{9303AE62-E155-4A90-8E8D-826EFE31BF75}" srcOrd="0" destOrd="0" parTransId="{D607B8B7-7513-483D-AD6A-AB11A3DCBDE3}" sibTransId="{209FF4D7-40E0-4865-9A5C-C8701D57F867}"/>
    <dgm:cxn modelId="{5CB99242-AC15-45B8-81D5-CFE3A92FF41C}" type="presOf" srcId="{D8C5ABF1-2E46-4D4E-92BE-316A47306181}" destId="{DEEAEEFF-0639-44B5-9C30-11C888470EFF}" srcOrd="1" destOrd="0" presId="urn:microsoft.com/office/officeart/2005/8/layout/orgChart1"/>
    <dgm:cxn modelId="{0A2EF26B-D113-4954-A4B9-20ACA2EF3DA4}" type="presOf" srcId="{C18B2EF3-EF22-4C6B-B394-DEEC08C7475B}" destId="{1BDA6C81-87CA-45BB-9762-9123E3F1F5DB}" srcOrd="1" destOrd="0" presId="urn:microsoft.com/office/officeart/2005/8/layout/orgChart1"/>
    <dgm:cxn modelId="{B436396D-7CE1-4B2C-A7E0-CEFC3E4E9481}" type="presOf" srcId="{D607B8B7-7513-483D-AD6A-AB11A3DCBDE3}" destId="{7233022F-D7A1-49DF-A156-DC8F906066CD}" srcOrd="0" destOrd="0" presId="urn:microsoft.com/office/officeart/2005/8/layout/orgChart1"/>
    <dgm:cxn modelId="{B72D48A1-1F25-43F6-B874-641D4DA85A10}" type="presOf" srcId="{D8C5ABF1-2E46-4D4E-92BE-316A47306181}" destId="{070676A2-6883-4307-BB2B-C05A70A0436B}" srcOrd="0" destOrd="0" presId="urn:microsoft.com/office/officeart/2005/8/layout/orgChart1"/>
    <dgm:cxn modelId="{3BC53FB1-3DC4-45B3-971D-82D900674825}" type="presOf" srcId="{FEC41C68-A46B-4FFE-BD0D-CF8972F10D90}" destId="{322E1A11-48DC-4E07-BA0F-4546F365861B}" srcOrd="0" destOrd="0" presId="urn:microsoft.com/office/officeart/2005/8/layout/orgChart1"/>
    <dgm:cxn modelId="{832542B3-A1D7-4183-B2DC-700FFA9C87C7}" srcId="{D8C5ABF1-2E46-4D4E-92BE-316A47306181}" destId="{C18B2EF3-EF22-4C6B-B394-DEEC08C7475B}" srcOrd="1" destOrd="0" parTransId="{DBEFD09C-C173-4FED-835C-267412C21480}" sibTransId="{4C18C27B-675F-4782-B093-1A682AA34D33}"/>
    <dgm:cxn modelId="{350294C5-36BF-4F9C-A6A8-270F56428DDD}" srcId="{FEC41C68-A46B-4FFE-BD0D-CF8972F10D90}" destId="{D8C5ABF1-2E46-4D4E-92BE-316A47306181}" srcOrd="0" destOrd="0" parTransId="{3215B366-40CE-4FE4-A454-C2AC57CD7563}" sibTransId="{F808666A-9D7F-4644-84E9-DD936CD1AB23}"/>
    <dgm:cxn modelId="{53FEC4F0-ABAC-40DF-841F-30DABD56A948}" type="presOf" srcId="{9303AE62-E155-4A90-8E8D-826EFE31BF75}" destId="{EB480675-7C65-426B-9846-3D273C693068}" srcOrd="0" destOrd="0" presId="urn:microsoft.com/office/officeart/2005/8/layout/orgChart1"/>
    <dgm:cxn modelId="{399E6DFE-B1F7-47B8-BDA0-E4B4488F3251}" type="presOf" srcId="{C18B2EF3-EF22-4C6B-B394-DEEC08C7475B}" destId="{97BCDCD5-7FE1-49BE-ADCF-F443E5A7C6B8}" srcOrd="0" destOrd="0" presId="urn:microsoft.com/office/officeart/2005/8/layout/orgChart1"/>
    <dgm:cxn modelId="{A787A771-CF13-44DA-8CBA-36070FB79AD0}" type="presParOf" srcId="{322E1A11-48DC-4E07-BA0F-4546F365861B}" destId="{FC8B2712-DF25-4D90-927E-ED98648709E3}" srcOrd="0" destOrd="0" presId="urn:microsoft.com/office/officeart/2005/8/layout/orgChart1"/>
    <dgm:cxn modelId="{CBBB3A28-272A-481E-8396-4EE5ED4C2849}" type="presParOf" srcId="{FC8B2712-DF25-4D90-927E-ED98648709E3}" destId="{74CBB63E-7464-4EE2-94A1-CF882C521DA1}" srcOrd="0" destOrd="0" presId="urn:microsoft.com/office/officeart/2005/8/layout/orgChart1"/>
    <dgm:cxn modelId="{B14EE376-89DE-46D4-ADB0-6B6E64C82070}" type="presParOf" srcId="{74CBB63E-7464-4EE2-94A1-CF882C521DA1}" destId="{070676A2-6883-4307-BB2B-C05A70A0436B}" srcOrd="0" destOrd="0" presId="urn:microsoft.com/office/officeart/2005/8/layout/orgChart1"/>
    <dgm:cxn modelId="{E433F8FD-6D1C-410B-B273-AD732C57C20A}" type="presParOf" srcId="{74CBB63E-7464-4EE2-94A1-CF882C521DA1}" destId="{DEEAEEFF-0639-44B5-9C30-11C888470EFF}" srcOrd="1" destOrd="0" presId="urn:microsoft.com/office/officeart/2005/8/layout/orgChart1"/>
    <dgm:cxn modelId="{8E020395-F1B8-42DF-8B33-2E12CED01664}" type="presParOf" srcId="{FC8B2712-DF25-4D90-927E-ED98648709E3}" destId="{DDBB9F77-77DF-4D33-80C5-1ED27FCF7C79}" srcOrd="1" destOrd="0" presId="urn:microsoft.com/office/officeart/2005/8/layout/orgChart1"/>
    <dgm:cxn modelId="{D0B6423A-2216-4B25-924E-1D0EF93268F8}" type="presParOf" srcId="{DDBB9F77-77DF-4D33-80C5-1ED27FCF7C79}" destId="{7233022F-D7A1-49DF-A156-DC8F906066CD}" srcOrd="0" destOrd="0" presId="urn:microsoft.com/office/officeart/2005/8/layout/orgChart1"/>
    <dgm:cxn modelId="{7C02F149-F4F3-454C-AB90-C266062DDB91}" type="presParOf" srcId="{DDBB9F77-77DF-4D33-80C5-1ED27FCF7C79}" destId="{BB550E4E-AA01-4201-B6C5-732546D3B580}" srcOrd="1" destOrd="0" presId="urn:microsoft.com/office/officeart/2005/8/layout/orgChart1"/>
    <dgm:cxn modelId="{988178D4-E2CC-4901-9851-E9CC1B7428AB}" type="presParOf" srcId="{BB550E4E-AA01-4201-B6C5-732546D3B580}" destId="{5C9ED8B9-BA5B-4307-8036-E00E84DCBE11}" srcOrd="0" destOrd="0" presId="urn:microsoft.com/office/officeart/2005/8/layout/orgChart1"/>
    <dgm:cxn modelId="{E0B5D423-8032-4050-9D1A-84B93B209818}" type="presParOf" srcId="{5C9ED8B9-BA5B-4307-8036-E00E84DCBE11}" destId="{EB480675-7C65-426B-9846-3D273C693068}" srcOrd="0" destOrd="0" presId="urn:microsoft.com/office/officeart/2005/8/layout/orgChart1"/>
    <dgm:cxn modelId="{7A576D88-EF37-4D22-871C-DD4DDAF6CD51}" type="presParOf" srcId="{5C9ED8B9-BA5B-4307-8036-E00E84DCBE11}" destId="{2A8E9CD7-8559-481F-A37B-4C67F6BE5421}" srcOrd="1" destOrd="0" presId="urn:microsoft.com/office/officeart/2005/8/layout/orgChart1"/>
    <dgm:cxn modelId="{BD23837F-AB1B-4FFF-807A-76F47458EFFD}" type="presParOf" srcId="{BB550E4E-AA01-4201-B6C5-732546D3B580}" destId="{F5BFF5CB-66AD-4014-9969-305C34A1C8E3}" srcOrd="1" destOrd="0" presId="urn:microsoft.com/office/officeart/2005/8/layout/orgChart1"/>
    <dgm:cxn modelId="{493681FD-31B1-478A-A4E8-782D0BEC93F8}" type="presParOf" srcId="{BB550E4E-AA01-4201-B6C5-732546D3B580}" destId="{3AB940C8-008D-435F-A0C2-AA41434FE29F}" srcOrd="2" destOrd="0" presId="urn:microsoft.com/office/officeart/2005/8/layout/orgChart1"/>
    <dgm:cxn modelId="{E2C4D764-86CB-49E0-8637-6AF05B307AA0}" type="presParOf" srcId="{DDBB9F77-77DF-4D33-80C5-1ED27FCF7C79}" destId="{EFAE8A6B-0A27-445B-A69D-E8966919C770}" srcOrd="2" destOrd="0" presId="urn:microsoft.com/office/officeart/2005/8/layout/orgChart1"/>
    <dgm:cxn modelId="{120A9E0B-6A4B-460C-8777-78AF9185F15B}" type="presParOf" srcId="{DDBB9F77-77DF-4D33-80C5-1ED27FCF7C79}" destId="{A996E34D-4AD3-497D-829E-40B8BED95158}" srcOrd="3" destOrd="0" presId="urn:microsoft.com/office/officeart/2005/8/layout/orgChart1"/>
    <dgm:cxn modelId="{4248624F-CE19-4B30-AED3-C7D8E1521D89}" type="presParOf" srcId="{A996E34D-4AD3-497D-829E-40B8BED95158}" destId="{BAB9417E-3E10-4466-A7D7-D5441DEE8565}" srcOrd="0" destOrd="0" presId="urn:microsoft.com/office/officeart/2005/8/layout/orgChart1"/>
    <dgm:cxn modelId="{2917BED9-83C6-42EB-8C27-5312B2838556}" type="presParOf" srcId="{BAB9417E-3E10-4466-A7D7-D5441DEE8565}" destId="{97BCDCD5-7FE1-49BE-ADCF-F443E5A7C6B8}" srcOrd="0" destOrd="0" presId="urn:microsoft.com/office/officeart/2005/8/layout/orgChart1"/>
    <dgm:cxn modelId="{CA7FEB9A-8388-41EC-AF42-CDE81E1F472C}" type="presParOf" srcId="{BAB9417E-3E10-4466-A7D7-D5441DEE8565}" destId="{1BDA6C81-87CA-45BB-9762-9123E3F1F5DB}" srcOrd="1" destOrd="0" presId="urn:microsoft.com/office/officeart/2005/8/layout/orgChart1"/>
    <dgm:cxn modelId="{1ADB2EA3-9112-451B-B196-C3D1C6BA85E4}" type="presParOf" srcId="{A996E34D-4AD3-497D-829E-40B8BED95158}" destId="{54C93BA4-49BF-465E-904F-AA0B480D8C7D}" srcOrd="1" destOrd="0" presId="urn:microsoft.com/office/officeart/2005/8/layout/orgChart1"/>
    <dgm:cxn modelId="{1FA1298E-DE33-4476-880B-091C992E8DB5}" type="presParOf" srcId="{A996E34D-4AD3-497D-829E-40B8BED95158}" destId="{DB41D79A-D6D5-4101-8025-1CEE7441EE91}" srcOrd="2" destOrd="0" presId="urn:microsoft.com/office/officeart/2005/8/layout/orgChart1"/>
    <dgm:cxn modelId="{1095EF82-4360-4562-8880-F22AE765A86D}" type="presParOf" srcId="{FC8B2712-DF25-4D90-927E-ED98648709E3}" destId="{E80E43C9-E9F7-4018-B820-D90C654BC2B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E8A6B-0A27-445B-A69D-E8966919C770}">
      <dsp:nvSpPr>
        <dsp:cNvPr id="0" name=""/>
        <dsp:cNvSpPr/>
      </dsp:nvSpPr>
      <dsp:spPr>
        <a:xfrm>
          <a:off x="4289433" y="2456872"/>
          <a:ext cx="2347380" cy="814793"/>
        </a:xfrm>
        <a:custGeom>
          <a:avLst/>
          <a:gdLst/>
          <a:ahLst/>
          <a:cxnLst/>
          <a:rect l="0" t="0" r="0" b="0"/>
          <a:pathLst>
            <a:path>
              <a:moveTo>
                <a:pt x="0" y="0"/>
              </a:moveTo>
              <a:lnTo>
                <a:pt x="0" y="407396"/>
              </a:lnTo>
              <a:lnTo>
                <a:pt x="2347380" y="407396"/>
              </a:lnTo>
              <a:lnTo>
                <a:pt x="2347380" y="81479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33022F-D7A1-49DF-A156-DC8F906066CD}">
      <dsp:nvSpPr>
        <dsp:cNvPr id="0" name=""/>
        <dsp:cNvSpPr/>
      </dsp:nvSpPr>
      <dsp:spPr>
        <a:xfrm>
          <a:off x="1942052" y="2456872"/>
          <a:ext cx="2347380" cy="814793"/>
        </a:xfrm>
        <a:custGeom>
          <a:avLst/>
          <a:gdLst/>
          <a:ahLst/>
          <a:cxnLst/>
          <a:rect l="0" t="0" r="0" b="0"/>
          <a:pathLst>
            <a:path>
              <a:moveTo>
                <a:pt x="2347380" y="0"/>
              </a:moveTo>
              <a:lnTo>
                <a:pt x="2347380" y="407396"/>
              </a:lnTo>
              <a:lnTo>
                <a:pt x="0" y="407396"/>
              </a:lnTo>
              <a:lnTo>
                <a:pt x="0" y="81479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0676A2-6883-4307-BB2B-C05A70A0436B}">
      <dsp:nvSpPr>
        <dsp:cNvPr id="0" name=""/>
        <dsp:cNvSpPr/>
      </dsp:nvSpPr>
      <dsp:spPr>
        <a:xfrm>
          <a:off x="2349449" y="516888"/>
          <a:ext cx="3879968" cy="19399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latin typeface="Avenir Next LT Pro" panose="020B0504020202020204" pitchFamily="34" charset="0"/>
            </a:rPr>
            <a:t>Assesses new episodes of substance use disorder (SUD) in adults and adolescents 13 years of age and older who received medication for their substance use disorder.</a:t>
          </a:r>
        </a:p>
      </dsp:txBody>
      <dsp:txXfrm>
        <a:off x="2349449" y="516888"/>
        <a:ext cx="3879968" cy="1939984"/>
      </dsp:txXfrm>
    </dsp:sp>
    <dsp:sp modelId="{EB480675-7C65-426B-9846-3D273C693068}">
      <dsp:nvSpPr>
        <dsp:cNvPr id="0" name=""/>
        <dsp:cNvSpPr/>
      </dsp:nvSpPr>
      <dsp:spPr>
        <a:xfrm>
          <a:off x="2068" y="3271666"/>
          <a:ext cx="3879968" cy="19399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latin typeface="Avenir Next LT Pro" panose="020B0504020202020204" pitchFamily="34" charset="0"/>
            </a:rPr>
            <a:t>Initiation of SUD Treatment:</a:t>
          </a:r>
        </a:p>
        <a:p>
          <a:pPr marL="0" lvl="0" indent="0" algn="ctr" defTabSz="711200">
            <a:lnSpc>
              <a:spcPct val="90000"/>
            </a:lnSpc>
            <a:spcBef>
              <a:spcPct val="0"/>
            </a:spcBef>
            <a:spcAft>
              <a:spcPct val="35000"/>
            </a:spcAft>
            <a:buNone/>
          </a:pPr>
          <a:r>
            <a:rPr lang="en-US" sz="1600" b="1" kern="1200">
              <a:latin typeface="Avenir Next LT Pro" panose="020B0504020202020204" pitchFamily="34" charset="0"/>
            </a:rPr>
            <a:t> </a:t>
          </a:r>
          <a:r>
            <a:rPr lang="en-US" sz="1600" kern="1200">
              <a:latin typeface="Avenir Next LT Pro" panose="020B0504020202020204" pitchFamily="34" charset="0"/>
            </a:rPr>
            <a:t>New episodes, after which the initiated treatment through an inpatient SUD admission, outpatient visit, telehealth or intensive outpatient encounter or partial hospitalization, or received medication within </a:t>
          </a:r>
          <a:r>
            <a:rPr lang="en-US" sz="1600" b="1" kern="1200">
              <a:latin typeface="Avenir Next LT Pro" panose="020B0504020202020204" pitchFamily="34" charset="0"/>
            </a:rPr>
            <a:t>14 days of diagnosis.</a:t>
          </a:r>
          <a:endParaRPr lang="en-US" sz="1600" kern="1200">
            <a:latin typeface="Avenir Next LT Pro" panose="020B0504020202020204" pitchFamily="34" charset="0"/>
          </a:endParaRPr>
        </a:p>
      </dsp:txBody>
      <dsp:txXfrm>
        <a:off x="2068" y="3271666"/>
        <a:ext cx="3879968" cy="1939984"/>
      </dsp:txXfrm>
    </dsp:sp>
    <dsp:sp modelId="{97BCDCD5-7FE1-49BE-ADCF-F443E5A7C6B8}">
      <dsp:nvSpPr>
        <dsp:cNvPr id="0" name=""/>
        <dsp:cNvSpPr/>
      </dsp:nvSpPr>
      <dsp:spPr>
        <a:xfrm>
          <a:off x="4696830" y="3271666"/>
          <a:ext cx="3879968" cy="19399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latin typeface="Avenir Next LT Pro" panose="020B0504020202020204" pitchFamily="34" charset="0"/>
            </a:rPr>
            <a:t>Engagement of SUD Treatment</a:t>
          </a:r>
          <a:r>
            <a:rPr lang="en-US" sz="1600" kern="1200">
              <a:latin typeface="Avenir Next LT Pro" panose="020B0504020202020204" pitchFamily="34" charset="0"/>
            </a:rPr>
            <a:t>:</a:t>
          </a:r>
        </a:p>
        <a:p>
          <a:pPr marL="0" lvl="0" indent="0" algn="ctr" defTabSz="711200">
            <a:lnSpc>
              <a:spcPct val="90000"/>
            </a:lnSpc>
            <a:spcBef>
              <a:spcPct val="0"/>
            </a:spcBef>
            <a:spcAft>
              <a:spcPct val="35000"/>
            </a:spcAft>
            <a:buNone/>
          </a:pPr>
          <a:r>
            <a:rPr lang="en-US" sz="1600" kern="1200">
              <a:latin typeface="Avenir Next LT Pro" panose="020B0504020202020204" pitchFamily="34" charset="0"/>
            </a:rPr>
            <a:t> New episodes, after which the individual initiated treatment and had two or more additional SUD services or medications within </a:t>
          </a:r>
          <a:r>
            <a:rPr lang="en-US" sz="1600" b="1" kern="1200">
              <a:latin typeface="Avenir Next LT Pro" panose="020B0504020202020204" pitchFamily="34" charset="0"/>
            </a:rPr>
            <a:t>34 days of the initiation visit.</a:t>
          </a:r>
          <a:endParaRPr lang="en-US" sz="1600" kern="1200">
            <a:latin typeface="Avenir Next LT Pro" panose="020B0504020202020204" pitchFamily="34" charset="0"/>
          </a:endParaRPr>
        </a:p>
      </dsp:txBody>
      <dsp:txXfrm>
        <a:off x="4696830" y="3271666"/>
        <a:ext cx="3879968" cy="193998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B8D995-C156-487A-AB08-D9B63DFA984E}"/>
              </a:ext>
            </a:extLst>
          </p:cNvPr>
          <p:cNvSpPr>
            <a:spLocks noGrp="1"/>
          </p:cNvSpPr>
          <p:nvPr>
            <p:ph type="hdr" sz="quarter"/>
          </p:nvPr>
        </p:nvSpPr>
        <p:spPr>
          <a:xfrm>
            <a:off x="0" y="2"/>
            <a:ext cx="3037840" cy="466435"/>
          </a:xfrm>
          <a:prstGeom prst="rect">
            <a:avLst/>
          </a:prstGeom>
        </p:spPr>
        <p:txBody>
          <a:bodyPr vert="horz" lIns="93166" tIns="46582" rIns="93166" bIns="46582" rtlCol="0"/>
          <a:lstStyle>
            <a:lvl1pPr algn="l">
              <a:defRPr sz="1200"/>
            </a:lvl1pPr>
          </a:lstStyle>
          <a:p>
            <a:endParaRPr lang="en-US">
              <a:latin typeface="Avenir Next LT Pro" panose="020B0504020202020204" pitchFamily="34" charset="0"/>
            </a:endParaRPr>
          </a:p>
        </p:txBody>
      </p:sp>
      <p:sp>
        <p:nvSpPr>
          <p:cNvPr id="3" name="Date Placeholder 2">
            <a:extLst>
              <a:ext uri="{FF2B5EF4-FFF2-40B4-BE49-F238E27FC236}">
                <a16:creationId xmlns:a16="http://schemas.microsoft.com/office/drawing/2014/main" id="{25E876F7-1650-4C96-81B3-DE2DAE24E20C}"/>
              </a:ext>
            </a:extLst>
          </p:cNvPr>
          <p:cNvSpPr>
            <a:spLocks noGrp="1"/>
          </p:cNvSpPr>
          <p:nvPr>
            <p:ph type="dt" sz="quarter" idx="1"/>
          </p:nvPr>
        </p:nvSpPr>
        <p:spPr>
          <a:xfrm>
            <a:off x="3970937" y="2"/>
            <a:ext cx="3037840" cy="466435"/>
          </a:xfrm>
          <a:prstGeom prst="rect">
            <a:avLst/>
          </a:prstGeom>
        </p:spPr>
        <p:txBody>
          <a:bodyPr vert="horz" lIns="93166" tIns="46582" rIns="93166" bIns="46582" rtlCol="0"/>
          <a:lstStyle>
            <a:lvl1pPr algn="r">
              <a:defRPr sz="1200"/>
            </a:lvl1pPr>
          </a:lstStyle>
          <a:p>
            <a:fld id="{D73D8B48-657D-44D2-8875-F472F49A5E78}" type="datetimeFigureOut">
              <a:rPr lang="en-US" smtClean="0">
                <a:latin typeface="Avenir Next LT Pro" panose="020B0504020202020204" pitchFamily="34" charset="0"/>
              </a:rPr>
              <a:t>1/17/2026</a:t>
            </a:fld>
            <a:endParaRPr lang="en-US">
              <a:latin typeface="Avenir Next LT Pro" panose="020B0504020202020204" pitchFamily="34" charset="0"/>
            </a:endParaRPr>
          </a:p>
        </p:txBody>
      </p:sp>
      <p:sp>
        <p:nvSpPr>
          <p:cNvPr id="4" name="Footer Placeholder 3">
            <a:extLst>
              <a:ext uri="{FF2B5EF4-FFF2-40B4-BE49-F238E27FC236}">
                <a16:creationId xmlns:a16="http://schemas.microsoft.com/office/drawing/2014/main" id="{60E42CB9-1248-4455-9096-A592CAE6E421}"/>
              </a:ext>
            </a:extLst>
          </p:cNvPr>
          <p:cNvSpPr>
            <a:spLocks noGrp="1"/>
          </p:cNvSpPr>
          <p:nvPr>
            <p:ph type="ftr" sz="quarter" idx="2"/>
          </p:nvPr>
        </p:nvSpPr>
        <p:spPr>
          <a:xfrm>
            <a:off x="0" y="8829967"/>
            <a:ext cx="3037840" cy="466434"/>
          </a:xfrm>
          <a:prstGeom prst="rect">
            <a:avLst/>
          </a:prstGeom>
        </p:spPr>
        <p:txBody>
          <a:bodyPr vert="horz" lIns="93166" tIns="46582" rIns="93166" bIns="46582" rtlCol="0" anchor="b"/>
          <a:lstStyle>
            <a:lvl1pPr algn="l">
              <a:defRPr sz="1200"/>
            </a:lvl1pPr>
          </a:lstStyle>
          <a:p>
            <a:endParaRPr lang="en-US">
              <a:latin typeface="Avenir Next LT Pro" panose="020B0504020202020204" pitchFamily="34" charset="0"/>
            </a:endParaRPr>
          </a:p>
        </p:txBody>
      </p:sp>
      <p:sp>
        <p:nvSpPr>
          <p:cNvPr id="5" name="Slide Number Placeholder 4">
            <a:extLst>
              <a:ext uri="{FF2B5EF4-FFF2-40B4-BE49-F238E27FC236}">
                <a16:creationId xmlns:a16="http://schemas.microsoft.com/office/drawing/2014/main" id="{842466A0-D473-46DB-ABBA-626EA60A6EC2}"/>
              </a:ext>
            </a:extLst>
          </p:cNvPr>
          <p:cNvSpPr>
            <a:spLocks noGrp="1"/>
          </p:cNvSpPr>
          <p:nvPr>
            <p:ph type="sldNum" sz="quarter" idx="3"/>
          </p:nvPr>
        </p:nvSpPr>
        <p:spPr>
          <a:xfrm>
            <a:off x="3970937" y="8829967"/>
            <a:ext cx="3037840" cy="466434"/>
          </a:xfrm>
          <a:prstGeom prst="rect">
            <a:avLst/>
          </a:prstGeom>
        </p:spPr>
        <p:txBody>
          <a:bodyPr vert="horz" lIns="93166" tIns="46582" rIns="93166" bIns="46582" rtlCol="0" anchor="b"/>
          <a:lstStyle>
            <a:lvl1pPr algn="r">
              <a:defRPr sz="1200"/>
            </a:lvl1pPr>
          </a:lstStyle>
          <a:p>
            <a:fld id="{1919D442-ED73-444D-9CBD-699E80601FAF}" type="slidenum">
              <a:rPr lang="en-US" smtClean="0">
                <a:latin typeface="Avenir Next LT Pro" panose="020B0504020202020204" pitchFamily="34" charset="0"/>
              </a:rPr>
              <a:t>‹#›</a:t>
            </a:fld>
            <a:endParaRPr lang="en-US">
              <a:latin typeface="Avenir Next LT Pro" panose="020B0504020202020204" pitchFamily="34" charset="0"/>
            </a:endParaRPr>
          </a:p>
        </p:txBody>
      </p:sp>
    </p:spTree>
    <p:extLst>
      <p:ext uri="{BB962C8B-B14F-4D97-AF65-F5344CB8AC3E}">
        <p14:creationId xmlns:p14="http://schemas.microsoft.com/office/powerpoint/2010/main" val="11755465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5"/>
          </a:xfrm>
          <a:prstGeom prst="rect">
            <a:avLst/>
          </a:prstGeom>
        </p:spPr>
        <p:txBody>
          <a:bodyPr vert="horz" lIns="93166" tIns="46582" rIns="93166" bIns="46582" rtlCol="0"/>
          <a:lstStyle>
            <a:lvl1pPr algn="l">
              <a:defRPr sz="1200" b="0" i="0">
                <a:latin typeface="Avenir Next LT Pro" panose="020B0504020202020204" pitchFamily="34" charset="0"/>
              </a:defRPr>
            </a:lvl1pPr>
          </a:lstStyle>
          <a:p>
            <a:endParaRPr lang="en-US"/>
          </a:p>
        </p:txBody>
      </p:sp>
      <p:sp>
        <p:nvSpPr>
          <p:cNvPr id="3" name="Date Placeholder 2"/>
          <p:cNvSpPr>
            <a:spLocks noGrp="1"/>
          </p:cNvSpPr>
          <p:nvPr>
            <p:ph type="dt" idx="1"/>
          </p:nvPr>
        </p:nvSpPr>
        <p:spPr>
          <a:xfrm>
            <a:off x="3970937" y="2"/>
            <a:ext cx="3037840" cy="466435"/>
          </a:xfrm>
          <a:prstGeom prst="rect">
            <a:avLst/>
          </a:prstGeom>
        </p:spPr>
        <p:txBody>
          <a:bodyPr vert="horz" lIns="93166" tIns="46582" rIns="93166" bIns="46582" rtlCol="0"/>
          <a:lstStyle>
            <a:lvl1pPr algn="r">
              <a:defRPr sz="1200" b="0" i="0">
                <a:latin typeface="Avenir Next LT Pro" panose="020B0504020202020204" pitchFamily="34" charset="0"/>
              </a:defRPr>
            </a:lvl1pPr>
          </a:lstStyle>
          <a:p>
            <a:fld id="{DD14BD18-FE0B-E14C-82DD-406AB6ACAEDB}" type="datetimeFigureOut">
              <a:rPr lang="en-US" smtClean="0"/>
              <a:pPr/>
              <a:t>1/17/2026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6" tIns="46582" rIns="93166" bIns="46582"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6" tIns="46582" rIns="93166"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93166" tIns="46582" rIns="93166" bIns="46582" rtlCol="0" anchor="b"/>
          <a:lstStyle>
            <a:lvl1pPr algn="l">
              <a:defRPr sz="1200" b="0" i="0">
                <a:latin typeface="Avenir Next LT Pro" panose="020B0504020202020204" pitchFamily="34" charset="0"/>
              </a:defRPr>
            </a:lvl1pPr>
          </a:lstStyle>
          <a:p>
            <a:endParaRPr lang="en-US"/>
          </a:p>
        </p:txBody>
      </p:sp>
      <p:sp>
        <p:nvSpPr>
          <p:cNvPr id="7" name="Slide Number Placeholder 6"/>
          <p:cNvSpPr>
            <a:spLocks noGrp="1"/>
          </p:cNvSpPr>
          <p:nvPr>
            <p:ph type="sldNum" sz="quarter" idx="5"/>
          </p:nvPr>
        </p:nvSpPr>
        <p:spPr>
          <a:xfrm>
            <a:off x="3970937" y="8829967"/>
            <a:ext cx="3037840" cy="466434"/>
          </a:xfrm>
          <a:prstGeom prst="rect">
            <a:avLst/>
          </a:prstGeom>
        </p:spPr>
        <p:txBody>
          <a:bodyPr vert="horz" lIns="93166" tIns="46582" rIns="93166" bIns="46582" rtlCol="0" anchor="b"/>
          <a:lstStyle>
            <a:lvl1pPr algn="r">
              <a:defRPr sz="1200" b="0" i="0">
                <a:latin typeface="Avenir Next LT Pro" panose="020B0504020202020204" pitchFamily="34" charset="0"/>
              </a:defRPr>
            </a:lvl1pPr>
          </a:lstStyle>
          <a:p>
            <a:fld id="{55D387F3-4B50-6449-9F75-FA0BCFBAAE64}" type="slidenum">
              <a:rPr lang="en-US" smtClean="0"/>
              <a:pPr/>
              <a:t>‹#›</a:t>
            </a:fld>
            <a:endParaRPr lang="en-US"/>
          </a:p>
        </p:txBody>
      </p:sp>
    </p:spTree>
    <p:extLst>
      <p:ext uri="{BB962C8B-B14F-4D97-AF65-F5344CB8AC3E}">
        <p14:creationId xmlns:p14="http://schemas.microsoft.com/office/powerpoint/2010/main" val="5957382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venir Next LT Pro" panose="020B0504020202020204" pitchFamily="34" charset="0"/>
        <a:ea typeface="+mn-ea"/>
        <a:cs typeface="+mn-cs"/>
      </a:defRPr>
    </a:lvl1pPr>
    <a:lvl2pPr marL="457200" algn="l" defTabSz="914400" rtl="0" eaLnBrk="1" latinLnBrk="0" hangingPunct="1">
      <a:defRPr sz="1200" b="0" i="0" kern="1200">
        <a:solidFill>
          <a:schemeClr val="tx1"/>
        </a:solidFill>
        <a:latin typeface="Avenir Next LT Pro" panose="020B0504020202020204" pitchFamily="34" charset="0"/>
        <a:ea typeface="+mn-ea"/>
        <a:cs typeface="+mn-cs"/>
      </a:defRPr>
    </a:lvl2pPr>
    <a:lvl3pPr marL="914400" algn="l" defTabSz="914400" rtl="0" eaLnBrk="1" latinLnBrk="0" hangingPunct="1">
      <a:defRPr sz="1200" b="0" i="0" kern="1200">
        <a:solidFill>
          <a:schemeClr val="tx1"/>
        </a:solidFill>
        <a:latin typeface="Avenir Next LT Pro" panose="020B0504020202020204" pitchFamily="34" charset="0"/>
        <a:ea typeface="+mn-ea"/>
        <a:cs typeface="+mn-cs"/>
      </a:defRPr>
    </a:lvl3pPr>
    <a:lvl4pPr marL="1371600" algn="l" defTabSz="914400" rtl="0" eaLnBrk="1" latinLnBrk="0" hangingPunct="1">
      <a:defRPr sz="1200" b="0" i="0" kern="1200">
        <a:solidFill>
          <a:schemeClr val="tx1"/>
        </a:solidFill>
        <a:latin typeface="Avenir Next LT Pro" panose="020B0504020202020204" pitchFamily="34" charset="0"/>
        <a:ea typeface="+mn-ea"/>
        <a:cs typeface="+mn-cs"/>
      </a:defRPr>
    </a:lvl4pPr>
    <a:lvl5pPr marL="1828800" algn="l" defTabSz="914400" rtl="0" eaLnBrk="1" latinLnBrk="0" hangingPunct="1">
      <a:defRPr sz="1200" b="0" i="0" kern="1200">
        <a:solidFill>
          <a:schemeClr val="tx1"/>
        </a:solidFill>
        <a:latin typeface="Avenir Next LT Pro"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387F3-4B50-6449-9F75-FA0BCFBAAE64}" type="slidenum">
              <a:rPr lang="en-US" smtClean="0"/>
              <a:pPr/>
              <a:t>1</a:t>
            </a:fld>
            <a:endParaRPr lang="en-US"/>
          </a:p>
        </p:txBody>
      </p:sp>
    </p:spTree>
    <p:extLst>
      <p:ext uri="{BB962C8B-B14F-4D97-AF65-F5344CB8AC3E}">
        <p14:creationId xmlns:p14="http://schemas.microsoft.com/office/powerpoint/2010/main" val="394919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Gillian</a:t>
            </a:r>
          </a:p>
        </p:txBody>
      </p:sp>
      <p:sp>
        <p:nvSpPr>
          <p:cNvPr id="4" name="Slide Number Placeholder 3"/>
          <p:cNvSpPr>
            <a:spLocks noGrp="1"/>
          </p:cNvSpPr>
          <p:nvPr>
            <p:ph type="sldNum" sz="quarter" idx="5"/>
          </p:nvPr>
        </p:nvSpPr>
        <p:spPr/>
        <p:txBody>
          <a:bodyPr/>
          <a:lstStyle/>
          <a:p>
            <a:fld id="{55D387F3-4B50-6449-9F75-FA0BCFBAAE64}" type="slidenum">
              <a:rPr lang="en-US" smtClean="0"/>
              <a:pPr/>
              <a:t>4</a:t>
            </a:fld>
            <a:endParaRPr lang="en-US"/>
          </a:p>
        </p:txBody>
      </p:sp>
    </p:spTree>
    <p:extLst>
      <p:ext uri="{BB962C8B-B14F-4D97-AF65-F5344CB8AC3E}">
        <p14:creationId xmlns:p14="http://schemas.microsoft.com/office/powerpoint/2010/main" val="3932883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Gillian</a:t>
            </a:r>
          </a:p>
          <a:p>
            <a:endParaRPr lang="en-US"/>
          </a:p>
          <a:p>
            <a:r>
              <a:rPr lang="en-US"/>
              <a:t>This measure looks at initiation and engagement of substance use treatment for members to see how well we are connecting members experiencing substance use disorder treatment in a timely and sustained way. </a:t>
            </a:r>
          </a:p>
          <a:p>
            <a:endParaRPr lang="en-US"/>
          </a:p>
          <a:p>
            <a:r>
              <a:rPr lang="en-US"/>
              <a:t>IET focuses specifically on new substance use disorder episodes in members 13 years and older who received a medication for their substance use disorder. There are two parts to the measure.</a:t>
            </a:r>
          </a:p>
          <a:p>
            <a:endParaRPr lang="en-US"/>
          </a:p>
          <a:p>
            <a:r>
              <a:rPr lang="en-US"/>
              <a:t>On the left hand side, it is looking if the member starts treatment within 14 days of that new substance use disorder diagnosis. That treatment can be any clinical step to address the problem: including an inpatient stay, an outpatient or telehealth visit, a partial hospitalization or starting a new medication.</a:t>
            </a:r>
          </a:p>
          <a:p>
            <a:endParaRPr lang="en-US"/>
          </a:p>
          <a:p>
            <a:r>
              <a:rPr lang="en-US"/>
              <a:t>The engagement of treatment looks at whether the member follows through after initiating treatment. So it specifically looks at if they have had at least two or more substance use related services or medications within 34 days after their first treatment. </a:t>
            </a:r>
          </a:p>
        </p:txBody>
      </p:sp>
      <p:sp>
        <p:nvSpPr>
          <p:cNvPr id="4" name="Slide Number Placeholder 3"/>
          <p:cNvSpPr>
            <a:spLocks noGrp="1"/>
          </p:cNvSpPr>
          <p:nvPr>
            <p:ph type="sldNum" sz="quarter" idx="5"/>
          </p:nvPr>
        </p:nvSpPr>
        <p:spPr/>
        <p:txBody>
          <a:bodyPr/>
          <a:lstStyle/>
          <a:p>
            <a:fld id="{55D387F3-4B50-6449-9F75-FA0BCFBAAE64}" type="slidenum">
              <a:rPr lang="en-US" smtClean="0"/>
              <a:pPr/>
              <a:t>5</a:t>
            </a:fld>
            <a:endParaRPr lang="en-US"/>
          </a:p>
        </p:txBody>
      </p:sp>
    </p:spTree>
    <p:extLst>
      <p:ext uri="{BB962C8B-B14F-4D97-AF65-F5344CB8AC3E}">
        <p14:creationId xmlns:p14="http://schemas.microsoft.com/office/powerpoint/2010/main" val="276199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Gillian</a:t>
            </a:r>
          </a:p>
        </p:txBody>
      </p:sp>
      <p:sp>
        <p:nvSpPr>
          <p:cNvPr id="4" name="Slide Number Placeholder 3"/>
          <p:cNvSpPr>
            <a:spLocks noGrp="1"/>
          </p:cNvSpPr>
          <p:nvPr>
            <p:ph type="sldNum" sz="quarter" idx="5"/>
          </p:nvPr>
        </p:nvSpPr>
        <p:spPr/>
        <p:txBody>
          <a:bodyPr/>
          <a:lstStyle/>
          <a:p>
            <a:fld id="{55D387F3-4B50-6449-9F75-FA0BCFBAAE64}" type="slidenum">
              <a:rPr lang="en-US" smtClean="0"/>
              <a:pPr/>
              <a:t>6</a:t>
            </a:fld>
            <a:endParaRPr lang="en-US"/>
          </a:p>
        </p:txBody>
      </p:sp>
    </p:spTree>
    <p:extLst>
      <p:ext uri="{BB962C8B-B14F-4D97-AF65-F5344CB8AC3E}">
        <p14:creationId xmlns:p14="http://schemas.microsoft.com/office/powerpoint/2010/main" val="44841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Lashawnda</a:t>
            </a:r>
          </a:p>
        </p:txBody>
      </p:sp>
      <p:sp>
        <p:nvSpPr>
          <p:cNvPr id="4" name="Slide Number Placeholder 3"/>
          <p:cNvSpPr>
            <a:spLocks noGrp="1"/>
          </p:cNvSpPr>
          <p:nvPr>
            <p:ph type="sldNum" sz="quarter" idx="5"/>
          </p:nvPr>
        </p:nvSpPr>
        <p:spPr/>
        <p:txBody>
          <a:bodyPr/>
          <a:lstStyle/>
          <a:p>
            <a:fld id="{55D387F3-4B50-6449-9F75-FA0BCFBAAE64}" type="slidenum">
              <a:rPr lang="en-US" smtClean="0"/>
              <a:pPr/>
              <a:t>7</a:t>
            </a:fld>
            <a:endParaRPr lang="en-US"/>
          </a:p>
        </p:txBody>
      </p:sp>
    </p:spTree>
    <p:extLst>
      <p:ext uri="{BB962C8B-B14F-4D97-AF65-F5344CB8AC3E}">
        <p14:creationId xmlns:p14="http://schemas.microsoft.com/office/powerpoint/2010/main" val="925799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Lashawnda</a:t>
            </a:r>
          </a:p>
        </p:txBody>
      </p:sp>
      <p:sp>
        <p:nvSpPr>
          <p:cNvPr id="4" name="Slide Number Placeholder 3"/>
          <p:cNvSpPr>
            <a:spLocks noGrp="1"/>
          </p:cNvSpPr>
          <p:nvPr>
            <p:ph type="sldNum" sz="quarter" idx="5"/>
          </p:nvPr>
        </p:nvSpPr>
        <p:spPr/>
        <p:txBody>
          <a:bodyPr/>
          <a:lstStyle/>
          <a:p>
            <a:fld id="{55D387F3-4B50-6449-9F75-FA0BCFBAAE64}" type="slidenum">
              <a:rPr lang="en-US" smtClean="0"/>
              <a:pPr/>
              <a:t>8</a:t>
            </a:fld>
            <a:endParaRPr lang="en-US"/>
          </a:p>
        </p:txBody>
      </p:sp>
    </p:spTree>
    <p:extLst>
      <p:ext uri="{BB962C8B-B14F-4D97-AF65-F5344CB8AC3E}">
        <p14:creationId xmlns:p14="http://schemas.microsoft.com/office/powerpoint/2010/main" val="654477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Gillian</a:t>
            </a:r>
          </a:p>
          <a:p>
            <a:endParaRPr lang="en-US"/>
          </a:p>
          <a:p>
            <a:r>
              <a:rPr lang="en-US" sz="1200" b="1" i="0" kern="1200">
                <a:solidFill>
                  <a:schemeClr val="tx1"/>
                </a:solidFill>
                <a:effectLst/>
                <a:latin typeface="Avenir Next LT Pro" panose="020B0504020202020204" pitchFamily="34" charset="0"/>
                <a:ea typeface="+mn-ea"/>
                <a:cs typeface="+mn-cs"/>
              </a:rPr>
              <a:t> If the member has an existing CM, the referral will go to the currently assigned CM. If the member doesn't have a CM, we will follow our general referral assignment process and assign to either TOC or non-waiver CM based on assignment criteria.</a:t>
            </a:r>
            <a:endParaRPr lang="en-US" sz="1200" b="0" i="0" kern="1200">
              <a:solidFill>
                <a:schemeClr val="tx1"/>
              </a:solidFill>
              <a:effectLst/>
              <a:latin typeface="Avenir Next LT Pro" panose="020B0504020202020204" pitchFamily="34" charset="0"/>
              <a:ea typeface="+mn-ea"/>
              <a:cs typeface="+mn-cs"/>
            </a:endParaRPr>
          </a:p>
          <a:p>
            <a:r>
              <a:rPr lang="en-US" sz="1200" b="0" i="0" kern="1200">
                <a:solidFill>
                  <a:schemeClr val="tx1"/>
                </a:solidFill>
                <a:effectLst/>
                <a:latin typeface="Avenir Next LT Pro" panose="020B0504020202020204" pitchFamily="34" charset="0"/>
                <a:ea typeface="+mn-ea"/>
                <a:cs typeface="+mn-cs"/>
              </a:rPr>
              <a:t> </a:t>
            </a:r>
          </a:p>
          <a:p>
            <a:r>
              <a:rPr lang="en-US" sz="1200" b="1" i="0" kern="1200">
                <a:solidFill>
                  <a:schemeClr val="tx1"/>
                </a:solidFill>
                <a:effectLst/>
                <a:latin typeface="Avenir Next LT Pro" panose="020B0504020202020204" pitchFamily="34" charset="0"/>
                <a:ea typeface="+mn-ea"/>
                <a:cs typeface="+mn-cs"/>
              </a:rPr>
              <a:t>Phase 3: Health Plan CM Daily Workflow</a:t>
            </a:r>
            <a:endParaRPr lang="en-US" sz="1200" b="0" i="0" kern="1200">
              <a:solidFill>
                <a:schemeClr val="tx1"/>
              </a:solidFill>
              <a:effectLst/>
              <a:latin typeface="Avenir Next LT Pro" panose="020B0504020202020204" pitchFamily="34" charset="0"/>
              <a:ea typeface="+mn-ea"/>
              <a:cs typeface="+mn-cs"/>
            </a:endParaRPr>
          </a:p>
          <a:p>
            <a:r>
              <a:rPr lang="en-US" sz="1200" b="0" i="0" kern="1200">
                <a:solidFill>
                  <a:schemeClr val="tx1"/>
                </a:solidFill>
                <a:effectLst/>
                <a:latin typeface="Avenir Next LT Pro" panose="020B0504020202020204" pitchFamily="34" charset="0"/>
                <a:ea typeface="+mn-ea"/>
                <a:cs typeface="+mn-cs"/>
              </a:rPr>
              <a:t>5.      CM receives referral with brief clinical rationale (MAT risk flagged).</a:t>
            </a:r>
            <a:r>
              <a:rPr lang="en-US" sz="1200" b="1" i="0" kern="1200">
                <a:solidFill>
                  <a:schemeClr val="tx1"/>
                </a:solidFill>
                <a:effectLst/>
                <a:latin typeface="Avenir Next LT Pro" panose="020B0504020202020204" pitchFamily="34" charset="0"/>
                <a:ea typeface="+mn-ea"/>
                <a:cs typeface="+mn-cs"/>
              </a:rPr>
              <a:t> - we add the UM referral with MAT information into the member's notes in CMIS</a:t>
            </a:r>
            <a:endParaRPr lang="en-US" sz="1200" b="0" i="0" kern="1200">
              <a:solidFill>
                <a:schemeClr val="tx1"/>
              </a:solidFill>
              <a:effectLst/>
              <a:latin typeface="Avenir Next LT Pro" panose="020B0504020202020204" pitchFamily="34" charset="0"/>
              <a:ea typeface="+mn-ea"/>
              <a:cs typeface="+mn-cs"/>
            </a:endParaRPr>
          </a:p>
          <a:p>
            <a:endParaRPr lang="en-US"/>
          </a:p>
        </p:txBody>
      </p:sp>
      <p:sp>
        <p:nvSpPr>
          <p:cNvPr id="4" name="Slide Number Placeholder 3"/>
          <p:cNvSpPr>
            <a:spLocks noGrp="1"/>
          </p:cNvSpPr>
          <p:nvPr>
            <p:ph type="sldNum" sz="quarter" idx="5"/>
          </p:nvPr>
        </p:nvSpPr>
        <p:spPr/>
        <p:txBody>
          <a:bodyPr/>
          <a:lstStyle/>
          <a:p>
            <a:fld id="{55D387F3-4B50-6449-9F75-FA0BCFBAAE64}" type="slidenum">
              <a:rPr lang="en-US" smtClean="0"/>
              <a:pPr/>
              <a:t>11</a:t>
            </a:fld>
            <a:endParaRPr lang="en-US"/>
          </a:p>
        </p:txBody>
      </p:sp>
    </p:spTree>
    <p:extLst>
      <p:ext uri="{BB962C8B-B14F-4D97-AF65-F5344CB8AC3E}">
        <p14:creationId xmlns:p14="http://schemas.microsoft.com/office/powerpoint/2010/main" val="2033695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A17225-0F5F-AEA7-BC2E-10F1600682E3}"/>
              </a:ext>
            </a:extLst>
          </p:cNvPr>
          <p:cNvPicPr>
            <a:picLocks noChangeAspect="1"/>
          </p:cNvPicPr>
          <p:nvPr userDrawn="1"/>
        </p:nvPicPr>
        <p:blipFill>
          <a:blip r:embed="rId2"/>
          <a:stretch>
            <a:fillRect/>
          </a:stretch>
        </p:blipFill>
        <p:spPr>
          <a:xfrm>
            <a:off x="-1973346" y="-361809"/>
            <a:ext cx="14808814" cy="9547171"/>
          </a:xfrm>
          <a:prstGeom prst="rect">
            <a:avLst/>
          </a:prstGeom>
        </p:spPr>
      </p:pic>
      <p:sp>
        <p:nvSpPr>
          <p:cNvPr id="11" name="Text Placeholder 10">
            <a:extLst>
              <a:ext uri="{FF2B5EF4-FFF2-40B4-BE49-F238E27FC236}">
                <a16:creationId xmlns:a16="http://schemas.microsoft.com/office/drawing/2014/main" id="{7AB4D448-C99B-87C6-195A-99693F197234}"/>
              </a:ext>
            </a:extLst>
          </p:cNvPr>
          <p:cNvSpPr>
            <a:spLocks noGrp="1"/>
          </p:cNvSpPr>
          <p:nvPr>
            <p:ph type="body" sz="quarter" idx="10"/>
          </p:nvPr>
        </p:nvSpPr>
        <p:spPr>
          <a:xfrm>
            <a:off x="349718" y="4069633"/>
            <a:ext cx="6328988" cy="1602328"/>
          </a:xfrm>
          <a:prstGeom prst="rect">
            <a:avLst/>
          </a:prstGeom>
        </p:spPr>
        <p:txBody>
          <a:bodyPr/>
          <a:lstStyle>
            <a:lvl1pPr marL="0" indent="0">
              <a:buNone/>
              <a:defRPr sz="5400" b="0" i="0">
                <a:solidFill>
                  <a:schemeClr val="bg1"/>
                </a:solidFill>
                <a:latin typeface="Avenir Next LT Pro" panose="020B0504020202020204" pitchFamily="34" charset="0"/>
              </a:defRPr>
            </a:lvl1pPr>
            <a:lvl2pPr marL="457200" indent="0">
              <a:buNone/>
              <a:defRPr sz="5400" b="1" i="0">
                <a:latin typeface="AvenirNext LT Pro Regular" panose="020B0504020202020204" pitchFamily="34" charset="77"/>
              </a:defRPr>
            </a:lvl2pPr>
            <a:lvl3pPr marL="914400" indent="0">
              <a:buNone/>
              <a:defRPr sz="5400" b="1" i="0">
                <a:latin typeface="AvenirNext LT Pro Regular" panose="020B0504020202020204" pitchFamily="34" charset="77"/>
              </a:defRPr>
            </a:lvl3pPr>
            <a:lvl4pPr marL="1371600" indent="0">
              <a:buNone/>
              <a:defRPr sz="5400" b="1" i="0">
                <a:latin typeface="AvenirNext LT Pro Regular" panose="020B0504020202020204" pitchFamily="34" charset="77"/>
              </a:defRPr>
            </a:lvl4pPr>
            <a:lvl5pPr marL="1828800" indent="0">
              <a:buNone/>
              <a:defRPr sz="5400" b="1" i="0">
                <a:latin typeface="AvenirNext LT Pro Regular" panose="020B0504020202020204" pitchFamily="34" charset="77"/>
              </a:defRPr>
            </a:lvl5pPr>
          </a:lstStyle>
          <a:p>
            <a:pPr lvl="0"/>
            <a:r>
              <a:rPr lang="en-US"/>
              <a:t>Click to edit Master text styles</a:t>
            </a:r>
          </a:p>
        </p:txBody>
      </p:sp>
      <p:sp>
        <p:nvSpPr>
          <p:cNvPr id="16" name="Text Placeholder 15">
            <a:extLst>
              <a:ext uri="{FF2B5EF4-FFF2-40B4-BE49-F238E27FC236}">
                <a16:creationId xmlns:a16="http://schemas.microsoft.com/office/drawing/2014/main" id="{D12F9953-DDFE-F9DC-E1E4-7D432697415F}"/>
              </a:ext>
            </a:extLst>
          </p:cNvPr>
          <p:cNvSpPr>
            <a:spLocks noGrp="1"/>
          </p:cNvSpPr>
          <p:nvPr>
            <p:ph type="body" sz="quarter" idx="11"/>
          </p:nvPr>
        </p:nvSpPr>
        <p:spPr>
          <a:xfrm>
            <a:off x="349250" y="5818188"/>
            <a:ext cx="6400800" cy="798512"/>
          </a:xfrm>
          <a:prstGeom prst="rect">
            <a:avLst/>
          </a:prstGeom>
        </p:spPr>
        <p:txBody>
          <a:bodyPr/>
          <a:lstStyle>
            <a:lvl1pPr marL="0" indent="0">
              <a:buNone/>
              <a:defRPr sz="1600" b="0" i="0">
                <a:solidFill>
                  <a:schemeClr val="bg1"/>
                </a:solidFill>
                <a:latin typeface="Avenir Next LT Pro" panose="020B0504020202020204" pitchFamily="34" charset="0"/>
              </a:defRPr>
            </a:lvl1pPr>
            <a:lvl2pPr marL="457200" indent="0">
              <a:buNone/>
              <a:defRPr sz="1600" b="0" i="0">
                <a:solidFill>
                  <a:schemeClr val="bg1"/>
                </a:solidFill>
                <a:latin typeface="AvenirNext LT Pro Regular" panose="020B0504020202020204" pitchFamily="34" charset="77"/>
              </a:defRPr>
            </a:lvl2pPr>
            <a:lvl3pPr marL="914400" indent="0">
              <a:buNone/>
              <a:defRPr sz="1600" b="0" i="0">
                <a:solidFill>
                  <a:schemeClr val="bg1"/>
                </a:solidFill>
                <a:latin typeface="AvenirNext LT Pro Regular" panose="020B0504020202020204" pitchFamily="34" charset="77"/>
              </a:defRPr>
            </a:lvl3pPr>
            <a:lvl4pPr marL="1371600" indent="0">
              <a:buNone/>
              <a:defRPr sz="1600" b="0" i="0">
                <a:solidFill>
                  <a:schemeClr val="bg1"/>
                </a:solidFill>
                <a:latin typeface="AvenirNext LT Pro Regular" panose="020B0504020202020204" pitchFamily="34" charset="77"/>
              </a:defRPr>
            </a:lvl4pPr>
            <a:lvl5pPr marL="1828800" indent="0">
              <a:buNone/>
              <a:defRPr sz="1600" b="0" i="0">
                <a:solidFill>
                  <a:schemeClr val="bg1"/>
                </a:solidFill>
                <a:latin typeface="AvenirNext LT Pro Regular" panose="020B0504020202020204" pitchFamily="34" charset="77"/>
              </a:defRPr>
            </a:lvl5pPr>
          </a:lstStyle>
          <a:p>
            <a:pPr lvl="0"/>
            <a:r>
              <a:rPr lang="en-US"/>
              <a:t>Click to edit Master text styles</a:t>
            </a:r>
          </a:p>
        </p:txBody>
      </p:sp>
    </p:spTree>
    <p:extLst>
      <p:ext uri="{BB962C8B-B14F-4D97-AF65-F5344CB8AC3E}">
        <p14:creationId xmlns:p14="http://schemas.microsoft.com/office/powerpoint/2010/main" val="384285811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1 Column Text w Imag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EEE56F9-7064-4BBF-196E-CC1EB4F2E9C6}"/>
              </a:ext>
            </a:extLst>
          </p:cNvPr>
          <p:cNvSpPr>
            <a:spLocks noGrp="1"/>
          </p:cNvSpPr>
          <p:nvPr>
            <p:ph type="ftr" sz="quarter" idx="11"/>
          </p:nvPr>
        </p:nvSpPr>
        <p:spPr/>
        <p:txBody>
          <a:bodyPr/>
          <a:lstStyle>
            <a:lvl1pPr>
              <a:defRPr b="0" i="0">
                <a:latin typeface="Avenir Next LT Pro" panose="020B0504020202020204" pitchFamily="34" charset="0"/>
              </a:defRPr>
            </a:lvl1pPr>
          </a:lstStyle>
          <a:p>
            <a:endParaRPr lang="en-US"/>
          </a:p>
        </p:txBody>
      </p:sp>
      <p:sp>
        <p:nvSpPr>
          <p:cNvPr id="5" name="Slide Number Placeholder 4">
            <a:extLst>
              <a:ext uri="{FF2B5EF4-FFF2-40B4-BE49-F238E27FC236}">
                <a16:creationId xmlns:a16="http://schemas.microsoft.com/office/drawing/2014/main" id="{20041B92-EE14-2CDC-268E-BD012F1CFCEB}"/>
              </a:ext>
            </a:extLst>
          </p:cNvPr>
          <p:cNvSpPr>
            <a:spLocks noGrp="1"/>
          </p:cNvSpPr>
          <p:nvPr>
            <p:ph type="sldNum" sz="quarter" idx="12"/>
          </p:nvPr>
        </p:nvSpPr>
        <p:spPr/>
        <p:txBody>
          <a:bodyPr/>
          <a:lstStyle>
            <a:lvl1pPr>
              <a:defRPr b="0" i="0">
                <a:latin typeface="Avenir Next LT Pro" panose="020B0504020202020204" pitchFamily="34" charset="0"/>
              </a:defRPr>
            </a:lvl1pPr>
          </a:lstStyle>
          <a:p>
            <a:fld id="{EAC521D8-0276-7043-A50F-48E286C59F7E}" type="slidenum">
              <a:rPr lang="en-US" smtClean="0"/>
              <a:pPr/>
              <a:t>‹#›</a:t>
            </a:fld>
            <a:endParaRPr lang="en-US"/>
          </a:p>
        </p:txBody>
      </p:sp>
      <p:sp>
        <p:nvSpPr>
          <p:cNvPr id="7" name="Text Placeholder 6">
            <a:extLst>
              <a:ext uri="{FF2B5EF4-FFF2-40B4-BE49-F238E27FC236}">
                <a16:creationId xmlns:a16="http://schemas.microsoft.com/office/drawing/2014/main" id="{0F50399E-B542-F95B-07E5-E5FC5CD63FAC}"/>
              </a:ext>
            </a:extLst>
          </p:cNvPr>
          <p:cNvSpPr>
            <a:spLocks noGrp="1"/>
          </p:cNvSpPr>
          <p:nvPr>
            <p:ph type="body" sz="quarter" idx="13" hasCustomPrompt="1"/>
          </p:nvPr>
        </p:nvSpPr>
        <p:spPr>
          <a:xfrm>
            <a:off x="757517" y="510335"/>
            <a:ext cx="4917142" cy="1103312"/>
          </a:xfrm>
          <a:prstGeom prst="rect">
            <a:avLst/>
          </a:prstGeom>
        </p:spPr>
        <p:txBody>
          <a:bodyPr/>
          <a:lstStyle>
            <a:lvl1pPr marL="0" indent="0">
              <a:buNone/>
              <a:defRPr sz="3600" b="0" i="0">
                <a:solidFill>
                  <a:schemeClr val="accent4"/>
                </a:solidFill>
                <a:latin typeface="Avenir Next LT Pro" panose="020B0504020202020204" pitchFamily="34" charset="0"/>
              </a:defRPr>
            </a:lvl1pPr>
            <a:lvl2pPr marL="457200" indent="0">
              <a:buNone/>
              <a:defRPr>
                <a:solidFill>
                  <a:schemeClr val="accent4"/>
                </a:solidFill>
              </a:defRPr>
            </a:lvl2pPr>
            <a:lvl3pPr marL="914400" indent="0">
              <a:buNone/>
              <a:defRPr>
                <a:solidFill>
                  <a:schemeClr val="accent4"/>
                </a:solidFill>
              </a:defRPr>
            </a:lvl3pPr>
            <a:lvl4pPr marL="1371600" indent="0">
              <a:buNone/>
              <a:defRPr>
                <a:solidFill>
                  <a:schemeClr val="accent4"/>
                </a:solidFill>
              </a:defRPr>
            </a:lvl4pPr>
            <a:lvl5pPr marL="1828800" indent="0">
              <a:buNone/>
              <a:defRPr>
                <a:solidFill>
                  <a:schemeClr val="accent4"/>
                </a:solidFill>
              </a:defRPr>
            </a:lvl5pPr>
          </a:lstStyle>
          <a:p>
            <a:pPr lvl="0"/>
            <a:r>
              <a:rPr lang="en-US"/>
              <a:t>This is a headline if it wraps to 2</a:t>
            </a:r>
          </a:p>
        </p:txBody>
      </p:sp>
      <p:sp>
        <p:nvSpPr>
          <p:cNvPr id="9" name="Text Placeholder 8">
            <a:extLst>
              <a:ext uri="{FF2B5EF4-FFF2-40B4-BE49-F238E27FC236}">
                <a16:creationId xmlns:a16="http://schemas.microsoft.com/office/drawing/2014/main" id="{16B93DAA-3C45-3B6E-B968-3E73B739AAE1}"/>
              </a:ext>
            </a:extLst>
          </p:cNvPr>
          <p:cNvSpPr>
            <a:spLocks noGrp="1"/>
          </p:cNvSpPr>
          <p:nvPr>
            <p:ph type="body" sz="quarter" idx="14"/>
          </p:nvPr>
        </p:nvSpPr>
        <p:spPr>
          <a:xfrm>
            <a:off x="757238" y="1792942"/>
            <a:ext cx="4917420" cy="4114146"/>
          </a:xfrm>
          <a:prstGeom prst="rect">
            <a:avLst/>
          </a:prstGeom>
        </p:spPr>
        <p:txBody>
          <a:bodyPr/>
          <a:lstStyle>
            <a:lvl1pPr marL="0" indent="0">
              <a:buNone/>
              <a:defRPr b="0" i="0">
                <a:solidFill>
                  <a:schemeClr val="tx1"/>
                </a:solidFill>
                <a:latin typeface="Avenir Next LT Pro" panose="020B0504020202020204" pitchFamily="34" charset="0"/>
              </a:defRPr>
            </a:lvl1pPr>
            <a:lvl2pPr marL="457200" indent="0">
              <a:buNone/>
              <a:defRPr b="0" i="0">
                <a:solidFill>
                  <a:schemeClr val="accent5"/>
                </a:solidFill>
                <a:latin typeface="AvenirNext LT Pro Regular" panose="020B0504020202020204" pitchFamily="34" charset="77"/>
              </a:defRPr>
            </a:lvl2pPr>
            <a:lvl3pPr marL="914400" indent="0">
              <a:buNone/>
              <a:defRPr b="0" i="0">
                <a:solidFill>
                  <a:schemeClr val="accent5"/>
                </a:solidFill>
                <a:latin typeface="AvenirNext LT Pro Regular" panose="020B0504020202020204" pitchFamily="34" charset="77"/>
              </a:defRPr>
            </a:lvl3pPr>
            <a:lvl4pPr marL="1371600" indent="0">
              <a:buNone/>
              <a:defRPr b="0" i="0">
                <a:solidFill>
                  <a:schemeClr val="accent5"/>
                </a:solidFill>
                <a:latin typeface="AvenirNext LT Pro Regular" panose="020B0504020202020204" pitchFamily="34" charset="77"/>
              </a:defRPr>
            </a:lvl4pPr>
            <a:lvl5pPr marL="1828800" indent="0">
              <a:buNone/>
              <a:defRPr b="0" i="0">
                <a:solidFill>
                  <a:schemeClr val="accent5"/>
                </a:solidFill>
                <a:latin typeface="AvenirNext LT Pro Regular" panose="020B0504020202020204" pitchFamily="34" charset="77"/>
              </a:defRPr>
            </a:lvl5pPr>
          </a:lstStyle>
          <a:p>
            <a:pPr lvl="0"/>
            <a:r>
              <a:rPr lang="en-US"/>
              <a:t>Click to edit Master text styles</a:t>
            </a:r>
          </a:p>
        </p:txBody>
      </p:sp>
      <p:sp>
        <p:nvSpPr>
          <p:cNvPr id="8" name="Picture Placeholder 7">
            <a:extLst>
              <a:ext uri="{FF2B5EF4-FFF2-40B4-BE49-F238E27FC236}">
                <a16:creationId xmlns:a16="http://schemas.microsoft.com/office/drawing/2014/main" id="{C5924369-6584-B03D-C526-13CCEBA74F1E}"/>
              </a:ext>
            </a:extLst>
          </p:cNvPr>
          <p:cNvSpPr>
            <a:spLocks noGrp="1"/>
          </p:cNvSpPr>
          <p:nvPr>
            <p:ph type="pic" sz="quarter" idx="15"/>
          </p:nvPr>
        </p:nvSpPr>
        <p:spPr>
          <a:xfrm>
            <a:off x="6096000" y="0"/>
            <a:ext cx="6122521" cy="6858000"/>
          </a:xfrm>
          <a:prstGeom prst="rect">
            <a:avLst/>
          </a:prstGeom>
        </p:spPr>
        <p:txBody>
          <a:bodyPr/>
          <a:lstStyle>
            <a:lvl1pPr>
              <a:defRPr b="0" i="0">
                <a:latin typeface="Avenir Next LT Pro" panose="020B0504020202020204" pitchFamily="34" charset="0"/>
              </a:defRPr>
            </a:lvl1pPr>
          </a:lstStyle>
          <a:p>
            <a:endParaRPr lang="en-US"/>
          </a:p>
        </p:txBody>
      </p:sp>
      <p:pic>
        <p:nvPicPr>
          <p:cNvPr id="10" name="Picture 9">
            <a:extLst>
              <a:ext uri="{FF2B5EF4-FFF2-40B4-BE49-F238E27FC236}">
                <a16:creationId xmlns:a16="http://schemas.microsoft.com/office/drawing/2014/main" id="{B6F9706F-B74D-15D0-B5D1-F854B5AF9B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4944" y="6212134"/>
            <a:ext cx="1106513" cy="468641"/>
          </a:xfrm>
          <a:prstGeom prst="rect">
            <a:avLst/>
          </a:prstGeom>
        </p:spPr>
      </p:pic>
    </p:spTree>
    <p:extLst>
      <p:ext uri="{BB962C8B-B14F-4D97-AF65-F5344CB8AC3E}">
        <p14:creationId xmlns:p14="http://schemas.microsoft.com/office/powerpoint/2010/main" val="34480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EEE56F9-7064-4BBF-196E-CC1EB4F2E9C6}"/>
              </a:ext>
            </a:extLst>
          </p:cNvPr>
          <p:cNvSpPr>
            <a:spLocks noGrp="1"/>
          </p:cNvSpPr>
          <p:nvPr>
            <p:ph type="ftr" sz="quarter" idx="11"/>
          </p:nvPr>
        </p:nvSpPr>
        <p:spPr/>
        <p:txBody>
          <a:bodyPr/>
          <a:lstStyle>
            <a:lvl1pPr>
              <a:defRPr b="0" i="0">
                <a:latin typeface="Avenir Next LT Pro" panose="020B0504020202020204" pitchFamily="34" charset="0"/>
              </a:defRPr>
            </a:lvl1pPr>
          </a:lstStyle>
          <a:p>
            <a:endParaRPr lang="en-US"/>
          </a:p>
        </p:txBody>
      </p:sp>
      <p:sp>
        <p:nvSpPr>
          <p:cNvPr id="5" name="Slide Number Placeholder 4">
            <a:extLst>
              <a:ext uri="{FF2B5EF4-FFF2-40B4-BE49-F238E27FC236}">
                <a16:creationId xmlns:a16="http://schemas.microsoft.com/office/drawing/2014/main" id="{20041B92-EE14-2CDC-268E-BD012F1CFCEB}"/>
              </a:ext>
            </a:extLst>
          </p:cNvPr>
          <p:cNvSpPr>
            <a:spLocks noGrp="1"/>
          </p:cNvSpPr>
          <p:nvPr>
            <p:ph type="sldNum" sz="quarter" idx="12"/>
          </p:nvPr>
        </p:nvSpPr>
        <p:spPr/>
        <p:txBody>
          <a:bodyPr/>
          <a:lstStyle>
            <a:lvl1pPr>
              <a:defRPr b="0" i="0">
                <a:latin typeface="Avenir Next LT Pro" panose="020B0504020202020204" pitchFamily="34" charset="0"/>
              </a:defRPr>
            </a:lvl1pPr>
          </a:lstStyle>
          <a:p>
            <a:fld id="{EAC521D8-0276-7043-A50F-48E286C59F7E}" type="slidenum">
              <a:rPr lang="en-US" smtClean="0"/>
              <a:pPr/>
              <a:t>‹#›</a:t>
            </a:fld>
            <a:endParaRPr lang="en-US"/>
          </a:p>
        </p:txBody>
      </p:sp>
      <p:sp>
        <p:nvSpPr>
          <p:cNvPr id="7" name="Text Placeholder 6">
            <a:extLst>
              <a:ext uri="{FF2B5EF4-FFF2-40B4-BE49-F238E27FC236}">
                <a16:creationId xmlns:a16="http://schemas.microsoft.com/office/drawing/2014/main" id="{0F50399E-B542-F95B-07E5-E5FC5CD63FAC}"/>
              </a:ext>
            </a:extLst>
          </p:cNvPr>
          <p:cNvSpPr>
            <a:spLocks noGrp="1"/>
          </p:cNvSpPr>
          <p:nvPr>
            <p:ph type="body" sz="quarter" idx="13" hasCustomPrompt="1"/>
          </p:nvPr>
        </p:nvSpPr>
        <p:spPr>
          <a:xfrm>
            <a:off x="757516" y="510335"/>
            <a:ext cx="10564907" cy="619125"/>
          </a:xfrm>
          <a:prstGeom prst="rect">
            <a:avLst/>
          </a:prstGeom>
        </p:spPr>
        <p:txBody>
          <a:bodyPr/>
          <a:lstStyle>
            <a:lvl1pPr marL="0" indent="0">
              <a:buNone/>
              <a:defRPr sz="3600" b="0" i="0">
                <a:solidFill>
                  <a:schemeClr val="accent4"/>
                </a:solidFill>
                <a:latin typeface="Avenir Next LT Pro" panose="020B0504020202020204" pitchFamily="34" charset="0"/>
              </a:defRPr>
            </a:lvl1pPr>
            <a:lvl2pPr marL="457200" indent="0">
              <a:buNone/>
              <a:defRPr>
                <a:solidFill>
                  <a:schemeClr val="accent4"/>
                </a:solidFill>
              </a:defRPr>
            </a:lvl2pPr>
            <a:lvl3pPr marL="914400" indent="0">
              <a:buNone/>
              <a:defRPr>
                <a:solidFill>
                  <a:schemeClr val="accent4"/>
                </a:solidFill>
              </a:defRPr>
            </a:lvl3pPr>
            <a:lvl4pPr marL="1371600" indent="0">
              <a:buNone/>
              <a:defRPr>
                <a:solidFill>
                  <a:schemeClr val="accent4"/>
                </a:solidFill>
              </a:defRPr>
            </a:lvl4pPr>
            <a:lvl5pPr marL="1828800" indent="0">
              <a:buNone/>
              <a:defRPr>
                <a:solidFill>
                  <a:schemeClr val="accent4"/>
                </a:solidFill>
              </a:defRPr>
            </a:lvl5pPr>
          </a:lstStyle>
          <a:p>
            <a:pPr lvl="0"/>
            <a:r>
              <a:rPr lang="en-US"/>
              <a:t>This is a headline</a:t>
            </a:r>
          </a:p>
        </p:txBody>
      </p:sp>
      <p:pic>
        <p:nvPicPr>
          <p:cNvPr id="10" name="Picture 9">
            <a:extLst>
              <a:ext uri="{FF2B5EF4-FFF2-40B4-BE49-F238E27FC236}">
                <a16:creationId xmlns:a16="http://schemas.microsoft.com/office/drawing/2014/main" id="{C4AF2B18-3B87-7F87-C9CA-7106D69313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4944" y="6212134"/>
            <a:ext cx="1106513" cy="468641"/>
          </a:xfrm>
          <a:prstGeom prst="rect">
            <a:avLst/>
          </a:prstGeom>
        </p:spPr>
      </p:pic>
      <p:sp>
        <p:nvSpPr>
          <p:cNvPr id="3" name="Chart Placeholder 2">
            <a:extLst>
              <a:ext uri="{FF2B5EF4-FFF2-40B4-BE49-F238E27FC236}">
                <a16:creationId xmlns:a16="http://schemas.microsoft.com/office/drawing/2014/main" id="{CACED29D-2639-BC03-4452-891EE7484EF1}"/>
              </a:ext>
            </a:extLst>
          </p:cNvPr>
          <p:cNvSpPr>
            <a:spLocks noGrp="1"/>
          </p:cNvSpPr>
          <p:nvPr>
            <p:ph type="chart" sz="quarter" idx="14" hasCustomPrompt="1"/>
          </p:nvPr>
        </p:nvSpPr>
        <p:spPr>
          <a:xfrm>
            <a:off x="757238" y="1344613"/>
            <a:ext cx="10564812" cy="4616450"/>
          </a:xfrm>
          <a:prstGeom prst="rect">
            <a:avLst/>
          </a:prstGeom>
        </p:spPr>
        <p:txBody>
          <a:bodyPr/>
          <a:lstStyle>
            <a:lvl1pPr>
              <a:defRPr sz="1400" b="0" i="0">
                <a:solidFill>
                  <a:schemeClr val="tx1"/>
                </a:solidFill>
                <a:latin typeface="Avenir Next LT Pro" panose="020B0504020202020204" pitchFamily="34" charset="0"/>
              </a:defRPr>
            </a:lvl1pPr>
          </a:lstStyle>
          <a:p>
            <a:r>
              <a:rPr lang="en-US"/>
              <a:t>Click to format chart</a:t>
            </a:r>
          </a:p>
        </p:txBody>
      </p:sp>
    </p:spTree>
    <p:extLst>
      <p:ext uri="{BB962C8B-B14F-4D97-AF65-F5344CB8AC3E}">
        <p14:creationId xmlns:p14="http://schemas.microsoft.com/office/powerpoint/2010/main" val="3614638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 Trio">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EEE56F9-7064-4BBF-196E-CC1EB4F2E9C6}"/>
              </a:ext>
            </a:extLst>
          </p:cNvPr>
          <p:cNvSpPr>
            <a:spLocks noGrp="1"/>
          </p:cNvSpPr>
          <p:nvPr>
            <p:ph type="ftr" sz="quarter" idx="11"/>
          </p:nvPr>
        </p:nvSpPr>
        <p:spPr/>
        <p:txBody>
          <a:bodyPr/>
          <a:lstStyle>
            <a:lvl1pPr>
              <a:defRPr b="0" i="0">
                <a:latin typeface="Avenir Next LT Pro" panose="020B0504020202020204" pitchFamily="34" charset="0"/>
              </a:defRPr>
            </a:lvl1pPr>
          </a:lstStyle>
          <a:p>
            <a:endParaRPr lang="en-US"/>
          </a:p>
        </p:txBody>
      </p:sp>
      <p:sp>
        <p:nvSpPr>
          <p:cNvPr id="5" name="Slide Number Placeholder 4">
            <a:extLst>
              <a:ext uri="{FF2B5EF4-FFF2-40B4-BE49-F238E27FC236}">
                <a16:creationId xmlns:a16="http://schemas.microsoft.com/office/drawing/2014/main" id="{20041B92-EE14-2CDC-268E-BD012F1CFCEB}"/>
              </a:ext>
            </a:extLst>
          </p:cNvPr>
          <p:cNvSpPr>
            <a:spLocks noGrp="1"/>
          </p:cNvSpPr>
          <p:nvPr>
            <p:ph type="sldNum" sz="quarter" idx="12"/>
          </p:nvPr>
        </p:nvSpPr>
        <p:spPr/>
        <p:txBody>
          <a:bodyPr/>
          <a:lstStyle>
            <a:lvl1pPr>
              <a:defRPr b="0" i="0">
                <a:latin typeface="Avenir Next LT Pro" panose="020B0504020202020204" pitchFamily="34" charset="0"/>
              </a:defRPr>
            </a:lvl1pPr>
          </a:lstStyle>
          <a:p>
            <a:fld id="{EAC521D8-0276-7043-A50F-48E286C59F7E}" type="slidenum">
              <a:rPr lang="en-US" smtClean="0"/>
              <a:pPr/>
              <a:t>‹#›</a:t>
            </a:fld>
            <a:endParaRPr lang="en-US"/>
          </a:p>
        </p:txBody>
      </p:sp>
      <p:sp>
        <p:nvSpPr>
          <p:cNvPr id="7" name="Text Placeholder 6">
            <a:extLst>
              <a:ext uri="{FF2B5EF4-FFF2-40B4-BE49-F238E27FC236}">
                <a16:creationId xmlns:a16="http://schemas.microsoft.com/office/drawing/2014/main" id="{0F50399E-B542-F95B-07E5-E5FC5CD63FAC}"/>
              </a:ext>
            </a:extLst>
          </p:cNvPr>
          <p:cNvSpPr>
            <a:spLocks noGrp="1"/>
          </p:cNvSpPr>
          <p:nvPr>
            <p:ph type="body" sz="quarter" idx="13" hasCustomPrompt="1"/>
          </p:nvPr>
        </p:nvSpPr>
        <p:spPr>
          <a:xfrm>
            <a:off x="757516" y="510335"/>
            <a:ext cx="10564907" cy="619125"/>
          </a:xfrm>
          <a:prstGeom prst="rect">
            <a:avLst/>
          </a:prstGeom>
        </p:spPr>
        <p:txBody>
          <a:bodyPr/>
          <a:lstStyle>
            <a:lvl1pPr marL="0" indent="0">
              <a:buNone/>
              <a:defRPr sz="3600" b="0" i="0">
                <a:solidFill>
                  <a:schemeClr val="accent4"/>
                </a:solidFill>
                <a:latin typeface="Avenir Next LT Pro" panose="020B0504020202020204" pitchFamily="34" charset="0"/>
              </a:defRPr>
            </a:lvl1pPr>
            <a:lvl2pPr marL="457200" indent="0">
              <a:buNone/>
              <a:defRPr>
                <a:solidFill>
                  <a:schemeClr val="accent4"/>
                </a:solidFill>
              </a:defRPr>
            </a:lvl2pPr>
            <a:lvl3pPr marL="914400" indent="0">
              <a:buNone/>
              <a:defRPr>
                <a:solidFill>
                  <a:schemeClr val="accent4"/>
                </a:solidFill>
              </a:defRPr>
            </a:lvl3pPr>
            <a:lvl4pPr marL="1371600" indent="0">
              <a:buNone/>
              <a:defRPr>
                <a:solidFill>
                  <a:schemeClr val="accent4"/>
                </a:solidFill>
              </a:defRPr>
            </a:lvl4pPr>
            <a:lvl5pPr marL="1828800" indent="0">
              <a:buNone/>
              <a:defRPr>
                <a:solidFill>
                  <a:schemeClr val="accent4"/>
                </a:solidFill>
              </a:defRPr>
            </a:lvl5pPr>
          </a:lstStyle>
          <a:p>
            <a:pPr lvl="0"/>
            <a:r>
              <a:rPr lang="en-US"/>
              <a:t>This is a headline</a:t>
            </a:r>
          </a:p>
        </p:txBody>
      </p:sp>
      <p:pic>
        <p:nvPicPr>
          <p:cNvPr id="10" name="Picture 9">
            <a:extLst>
              <a:ext uri="{FF2B5EF4-FFF2-40B4-BE49-F238E27FC236}">
                <a16:creationId xmlns:a16="http://schemas.microsoft.com/office/drawing/2014/main" id="{C4AF2B18-3B87-7F87-C9CA-7106D69313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4944" y="6212134"/>
            <a:ext cx="1106513" cy="468641"/>
          </a:xfrm>
          <a:prstGeom prst="rect">
            <a:avLst/>
          </a:prstGeom>
        </p:spPr>
      </p:pic>
      <p:sp>
        <p:nvSpPr>
          <p:cNvPr id="2" name="Rounded Rectangle 1">
            <a:extLst>
              <a:ext uri="{FF2B5EF4-FFF2-40B4-BE49-F238E27FC236}">
                <a16:creationId xmlns:a16="http://schemas.microsoft.com/office/drawing/2014/main" id="{024E636E-8577-28F2-5A04-7E9FBCFF20CC}"/>
              </a:ext>
            </a:extLst>
          </p:cNvPr>
          <p:cNvSpPr/>
          <p:nvPr userDrawn="1"/>
        </p:nvSpPr>
        <p:spPr>
          <a:xfrm>
            <a:off x="881749" y="1961277"/>
            <a:ext cx="2852057" cy="3419040"/>
          </a:xfrm>
          <a:prstGeom prst="round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F1F1"/>
              </a:solidFill>
            </a:endParaRPr>
          </a:p>
        </p:txBody>
      </p:sp>
      <p:sp>
        <p:nvSpPr>
          <p:cNvPr id="14" name="Text Placeholder 13">
            <a:extLst>
              <a:ext uri="{FF2B5EF4-FFF2-40B4-BE49-F238E27FC236}">
                <a16:creationId xmlns:a16="http://schemas.microsoft.com/office/drawing/2014/main" id="{0FF43AE8-B414-CACE-5F26-4FED15DD98B6}"/>
              </a:ext>
            </a:extLst>
          </p:cNvPr>
          <p:cNvSpPr>
            <a:spLocks noGrp="1"/>
          </p:cNvSpPr>
          <p:nvPr>
            <p:ph type="body" sz="quarter" idx="14" hasCustomPrompt="1"/>
          </p:nvPr>
        </p:nvSpPr>
        <p:spPr>
          <a:xfrm>
            <a:off x="1120775" y="3263900"/>
            <a:ext cx="2420938" cy="1819275"/>
          </a:xfrm>
          <a:prstGeom prst="rect">
            <a:avLst/>
          </a:prstGeom>
        </p:spPr>
        <p:txBody>
          <a:bodyPr/>
          <a:lstStyle>
            <a:lvl1pPr marL="0" indent="0" algn="ctr">
              <a:buNone/>
              <a:defRPr sz="1400" b="0" i="0">
                <a:latin typeface="Avenir Next LT Pro" panose="020B0504020202020204" pitchFamily="34" charset="0"/>
              </a:defRPr>
            </a:lvl1pPr>
            <a:lvl2pPr marL="457200" indent="0">
              <a:buNone/>
              <a:defRPr sz="1400" b="0" i="0">
                <a:latin typeface="AvenirNext LT Pro Regular" panose="020B0504020202020204" pitchFamily="34" charset="77"/>
              </a:defRPr>
            </a:lvl2pPr>
            <a:lvl3pPr marL="914400" indent="0">
              <a:buNone/>
              <a:defRPr sz="1400" b="0" i="0">
                <a:latin typeface="AvenirNext LT Pro Regular" panose="020B0504020202020204" pitchFamily="34" charset="77"/>
              </a:defRPr>
            </a:lvl3pPr>
            <a:lvl4pPr marL="1371600" indent="0">
              <a:buNone/>
              <a:defRPr sz="1400" b="0" i="0">
                <a:latin typeface="AvenirNext LT Pro Regular" panose="020B0504020202020204" pitchFamily="34" charset="77"/>
              </a:defRPr>
            </a:lvl4pPr>
            <a:lvl5pPr marL="1828800" indent="0">
              <a:buNone/>
              <a:defRPr sz="1400" b="0" i="0">
                <a:latin typeface="AvenirNext LT Pro Regular" panose="020B0504020202020204" pitchFamily="34" charset="77"/>
              </a:defRPr>
            </a:lvl5pPr>
          </a:lstStyle>
          <a:p>
            <a:pPr lvl="0"/>
            <a:r>
              <a:rPr lang="en-US"/>
              <a:t>Click to edit Master text styles text goes here</a:t>
            </a:r>
          </a:p>
        </p:txBody>
      </p:sp>
      <p:sp>
        <p:nvSpPr>
          <p:cNvPr id="16" name="Picture Placeholder 15">
            <a:extLst>
              <a:ext uri="{FF2B5EF4-FFF2-40B4-BE49-F238E27FC236}">
                <a16:creationId xmlns:a16="http://schemas.microsoft.com/office/drawing/2014/main" id="{C6EE2EB4-0C63-C80F-8D5E-CB5E0891BB23}"/>
              </a:ext>
            </a:extLst>
          </p:cNvPr>
          <p:cNvSpPr>
            <a:spLocks noGrp="1"/>
          </p:cNvSpPr>
          <p:nvPr>
            <p:ph type="pic" sz="quarter" idx="15" hasCustomPrompt="1"/>
          </p:nvPr>
        </p:nvSpPr>
        <p:spPr>
          <a:xfrm>
            <a:off x="1931988" y="2205038"/>
            <a:ext cx="798512" cy="798512"/>
          </a:xfrm>
          <a:prstGeom prst="rect">
            <a:avLst/>
          </a:prstGeom>
        </p:spPr>
        <p:txBody>
          <a:bodyPr/>
          <a:lstStyle>
            <a:lvl1pPr marL="0" indent="0" algn="ctr">
              <a:buNone/>
              <a:defRPr sz="1200" b="0" i="0">
                <a:latin typeface="Avenir Next LT Pro" panose="020B0504020202020204" pitchFamily="34" charset="0"/>
              </a:defRPr>
            </a:lvl1pPr>
          </a:lstStyle>
          <a:p>
            <a:r>
              <a:rPr lang="en-US"/>
              <a:t>Icon Placeholder</a:t>
            </a:r>
          </a:p>
        </p:txBody>
      </p:sp>
      <p:sp>
        <p:nvSpPr>
          <p:cNvPr id="17" name="Rounded Rectangle 16">
            <a:extLst>
              <a:ext uri="{FF2B5EF4-FFF2-40B4-BE49-F238E27FC236}">
                <a16:creationId xmlns:a16="http://schemas.microsoft.com/office/drawing/2014/main" id="{81DAA829-0C08-0C06-C152-321D885C61FF}"/>
              </a:ext>
            </a:extLst>
          </p:cNvPr>
          <p:cNvSpPr/>
          <p:nvPr userDrawn="1"/>
        </p:nvSpPr>
        <p:spPr>
          <a:xfrm>
            <a:off x="4602102" y="1961277"/>
            <a:ext cx="2852057" cy="3419040"/>
          </a:xfrm>
          <a:prstGeom prst="round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F1F1"/>
              </a:solidFill>
            </a:endParaRPr>
          </a:p>
        </p:txBody>
      </p:sp>
      <p:sp>
        <p:nvSpPr>
          <p:cNvPr id="18" name="Text Placeholder 13">
            <a:extLst>
              <a:ext uri="{FF2B5EF4-FFF2-40B4-BE49-F238E27FC236}">
                <a16:creationId xmlns:a16="http://schemas.microsoft.com/office/drawing/2014/main" id="{967103D2-DE7D-A5E6-4803-AF3C79894FEB}"/>
              </a:ext>
            </a:extLst>
          </p:cNvPr>
          <p:cNvSpPr>
            <a:spLocks noGrp="1"/>
          </p:cNvSpPr>
          <p:nvPr>
            <p:ph type="body" sz="quarter" idx="16" hasCustomPrompt="1"/>
          </p:nvPr>
        </p:nvSpPr>
        <p:spPr>
          <a:xfrm>
            <a:off x="4841128" y="3263900"/>
            <a:ext cx="2420938" cy="1819275"/>
          </a:xfrm>
          <a:prstGeom prst="rect">
            <a:avLst/>
          </a:prstGeom>
        </p:spPr>
        <p:txBody>
          <a:bodyPr/>
          <a:lstStyle>
            <a:lvl1pPr marL="0" indent="0" algn="ctr">
              <a:buNone/>
              <a:defRPr sz="1400" b="0" i="0">
                <a:latin typeface="Avenir Next LT Pro" panose="020B0504020202020204" pitchFamily="34" charset="0"/>
              </a:defRPr>
            </a:lvl1pPr>
            <a:lvl2pPr marL="457200" indent="0">
              <a:buNone/>
              <a:defRPr sz="1400" b="0" i="0">
                <a:latin typeface="AvenirNext LT Pro Regular" panose="020B0504020202020204" pitchFamily="34" charset="77"/>
              </a:defRPr>
            </a:lvl2pPr>
            <a:lvl3pPr marL="914400" indent="0">
              <a:buNone/>
              <a:defRPr sz="1400" b="0" i="0">
                <a:latin typeface="AvenirNext LT Pro Regular" panose="020B0504020202020204" pitchFamily="34" charset="77"/>
              </a:defRPr>
            </a:lvl3pPr>
            <a:lvl4pPr marL="1371600" indent="0">
              <a:buNone/>
              <a:defRPr sz="1400" b="0" i="0">
                <a:latin typeface="AvenirNext LT Pro Regular" panose="020B0504020202020204" pitchFamily="34" charset="77"/>
              </a:defRPr>
            </a:lvl4pPr>
            <a:lvl5pPr marL="1828800" indent="0">
              <a:buNone/>
              <a:defRPr sz="1400" b="0" i="0">
                <a:latin typeface="AvenirNext LT Pro Regular" panose="020B0504020202020204" pitchFamily="34" charset="77"/>
              </a:defRPr>
            </a:lvl5pPr>
          </a:lstStyle>
          <a:p>
            <a:pPr lvl="0"/>
            <a:r>
              <a:rPr lang="en-US"/>
              <a:t>Click to edit Master text styles text goes here</a:t>
            </a:r>
          </a:p>
        </p:txBody>
      </p:sp>
      <p:sp>
        <p:nvSpPr>
          <p:cNvPr id="19" name="Picture Placeholder 15">
            <a:extLst>
              <a:ext uri="{FF2B5EF4-FFF2-40B4-BE49-F238E27FC236}">
                <a16:creationId xmlns:a16="http://schemas.microsoft.com/office/drawing/2014/main" id="{05226F7C-F0AE-BAC5-9329-B555E42EF1D2}"/>
              </a:ext>
            </a:extLst>
          </p:cNvPr>
          <p:cNvSpPr>
            <a:spLocks noGrp="1"/>
          </p:cNvSpPr>
          <p:nvPr>
            <p:ph type="pic" sz="quarter" idx="17" hasCustomPrompt="1"/>
          </p:nvPr>
        </p:nvSpPr>
        <p:spPr>
          <a:xfrm>
            <a:off x="5652341" y="2205038"/>
            <a:ext cx="798512" cy="798512"/>
          </a:xfrm>
          <a:prstGeom prst="rect">
            <a:avLst/>
          </a:prstGeom>
        </p:spPr>
        <p:txBody>
          <a:bodyPr/>
          <a:lstStyle>
            <a:lvl1pPr marL="0" indent="0" algn="ctr">
              <a:buNone/>
              <a:defRPr sz="1200" b="0" i="0">
                <a:latin typeface="Avenir Next LT Pro" panose="020B0504020202020204" pitchFamily="34" charset="0"/>
              </a:defRPr>
            </a:lvl1pPr>
          </a:lstStyle>
          <a:p>
            <a:r>
              <a:rPr lang="en-US"/>
              <a:t>Icon Placeholder</a:t>
            </a:r>
          </a:p>
        </p:txBody>
      </p:sp>
      <p:sp>
        <p:nvSpPr>
          <p:cNvPr id="20" name="Rounded Rectangle 19">
            <a:extLst>
              <a:ext uri="{FF2B5EF4-FFF2-40B4-BE49-F238E27FC236}">
                <a16:creationId xmlns:a16="http://schemas.microsoft.com/office/drawing/2014/main" id="{9F344E5B-DCC6-CC40-5EE1-E469EE5C70CC}"/>
              </a:ext>
            </a:extLst>
          </p:cNvPr>
          <p:cNvSpPr/>
          <p:nvPr userDrawn="1"/>
        </p:nvSpPr>
        <p:spPr>
          <a:xfrm>
            <a:off x="8313491" y="1961277"/>
            <a:ext cx="2852057" cy="3419040"/>
          </a:xfrm>
          <a:prstGeom prst="round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F1F1"/>
              </a:solidFill>
            </a:endParaRPr>
          </a:p>
        </p:txBody>
      </p:sp>
      <p:sp>
        <p:nvSpPr>
          <p:cNvPr id="21" name="Text Placeholder 13">
            <a:extLst>
              <a:ext uri="{FF2B5EF4-FFF2-40B4-BE49-F238E27FC236}">
                <a16:creationId xmlns:a16="http://schemas.microsoft.com/office/drawing/2014/main" id="{C2C551BA-CFE9-500E-3C11-5841EA8F4AD0}"/>
              </a:ext>
            </a:extLst>
          </p:cNvPr>
          <p:cNvSpPr>
            <a:spLocks noGrp="1"/>
          </p:cNvSpPr>
          <p:nvPr>
            <p:ph type="body" sz="quarter" idx="18" hasCustomPrompt="1"/>
          </p:nvPr>
        </p:nvSpPr>
        <p:spPr>
          <a:xfrm>
            <a:off x="8552517" y="3263900"/>
            <a:ext cx="2420938" cy="1819275"/>
          </a:xfrm>
          <a:prstGeom prst="rect">
            <a:avLst/>
          </a:prstGeom>
        </p:spPr>
        <p:txBody>
          <a:bodyPr/>
          <a:lstStyle>
            <a:lvl1pPr marL="0" indent="0" algn="ctr">
              <a:buNone/>
              <a:defRPr sz="1400" b="0" i="0">
                <a:latin typeface="Avenir Next LT Pro" panose="020B0504020202020204" pitchFamily="34" charset="0"/>
              </a:defRPr>
            </a:lvl1pPr>
            <a:lvl2pPr marL="457200" indent="0">
              <a:buNone/>
              <a:defRPr sz="1400" b="0" i="0">
                <a:latin typeface="AvenirNext LT Pro Regular" panose="020B0504020202020204" pitchFamily="34" charset="77"/>
              </a:defRPr>
            </a:lvl2pPr>
            <a:lvl3pPr marL="914400" indent="0">
              <a:buNone/>
              <a:defRPr sz="1400" b="0" i="0">
                <a:latin typeface="AvenirNext LT Pro Regular" panose="020B0504020202020204" pitchFamily="34" charset="77"/>
              </a:defRPr>
            </a:lvl3pPr>
            <a:lvl4pPr marL="1371600" indent="0">
              <a:buNone/>
              <a:defRPr sz="1400" b="0" i="0">
                <a:latin typeface="AvenirNext LT Pro Regular" panose="020B0504020202020204" pitchFamily="34" charset="77"/>
              </a:defRPr>
            </a:lvl4pPr>
            <a:lvl5pPr marL="1828800" indent="0">
              <a:buNone/>
              <a:defRPr sz="1400" b="0" i="0">
                <a:latin typeface="AvenirNext LT Pro Regular" panose="020B0504020202020204" pitchFamily="34" charset="77"/>
              </a:defRPr>
            </a:lvl5pPr>
          </a:lstStyle>
          <a:p>
            <a:pPr lvl="0"/>
            <a:r>
              <a:rPr lang="en-US"/>
              <a:t>Click to edit Master text styles text goes here</a:t>
            </a:r>
          </a:p>
        </p:txBody>
      </p:sp>
      <p:sp>
        <p:nvSpPr>
          <p:cNvPr id="22" name="Picture Placeholder 15">
            <a:extLst>
              <a:ext uri="{FF2B5EF4-FFF2-40B4-BE49-F238E27FC236}">
                <a16:creationId xmlns:a16="http://schemas.microsoft.com/office/drawing/2014/main" id="{F3DB0B71-5C2D-3FDB-8107-65EFA07B5EAD}"/>
              </a:ext>
            </a:extLst>
          </p:cNvPr>
          <p:cNvSpPr>
            <a:spLocks noGrp="1"/>
          </p:cNvSpPr>
          <p:nvPr>
            <p:ph type="pic" sz="quarter" idx="19" hasCustomPrompt="1"/>
          </p:nvPr>
        </p:nvSpPr>
        <p:spPr>
          <a:xfrm>
            <a:off x="9363730" y="2205038"/>
            <a:ext cx="798512" cy="798512"/>
          </a:xfrm>
          <a:prstGeom prst="rect">
            <a:avLst/>
          </a:prstGeom>
        </p:spPr>
        <p:txBody>
          <a:bodyPr/>
          <a:lstStyle>
            <a:lvl1pPr marL="0" indent="0" algn="ctr">
              <a:buNone/>
              <a:defRPr sz="1200" b="0" i="0">
                <a:latin typeface="Avenir Next LT Pro" panose="020B0504020202020204" pitchFamily="34" charset="0"/>
              </a:defRPr>
            </a:lvl1pPr>
          </a:lstStyle>
          <a:p>
            <a:r>
              <a:rPr lang="en-US"/>
              <a:t>Icon Placeholder</a:t>
            </a:r>
          </a:p>
        </p:txBody>
      </p:sp>
    </p:spTree>
    <p:extLst>
      <p:ext uri="{BB962C8B-B14F-4D97-AF65-F5344CB8AC3E}">
        <p14:creationId xmlns:p14="http://schemas.microsoft.com/office/powerpoint/2010/main" val="3089747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creen Im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EEE56F9-7064-4BBF-196E-CC1EB4F2E9C6}"/>
              </a:ext>
            </a:extLst>
          </p:cNvPr>
          <p:cNvSpPr>
            <a:spLocks noGrp="1"/>
          </p:cNvSpPr>
          <p:nvPr>
            <p:ph type="ftr" sz="quarter" idx="11"/>
          </p:nvPr>
        </p:nvSpPr>
        <p:spPr/>
        <p:txBody>
          <a:bodyPr/>
          <a:lstStyle>
            <a:lvl1pPr>
              <a:defRPr b="0" i="0">
                <a:latin typeface="Avenir Next LT Pro" panose="020B0504020202020204" pitchFamily="34" charset="0"/>
              </a:defRPr>
            </a:lvl1pPr>
          </a:lstStyle>
          <a:p>
            <a:endParaRPr lang="en-US"/>
          </a:p>
        </p:txBody>
      </p:sp>
      <p:sp>
        <p:nvSpPr>
          <p:cNvPr id="5" name="Slide Number Placeholder 4">
            <a:extLst>
              <a:ext uri="{FF2B5EF4-FFF2-40B4-BE49-F238E27FC236}">
                <a16:creationId xmlns:a16="http://schemas.microsoft.com/office/drawing/2014/main" id="{20041B92-EE14-2CDC-268E-BD012F1CFCEB}"/>
              </a:ext>
            </a:extLst>
          </p:cNvPr>
          <p:cNvSpPr>
            <a:spLocks noGrp="1"/>
          </p:cNvSpPr>
          <p:nvPr>
            <p:ph type="sldNum" sz="quarter" idx="12"/>
          </p:nvPr>
        </p:nvSpPr>
        <p:spPr/>
        <p:txBody>
          <a:bodyPr/>
          <a:lstStyle>
            <a:lvl1pPr>
              <a:defRPr b="0" i="0">
                <a:latin typeface="Avenir Next LT Pro" panose="020B0504020202020204" pitchFamily="34" charset="0"/>
              </a:defRPr>
            </a:lvl1pPr>
          </a:lstStyle>
          <a:p>
            <a:fld id="{EAC521D8-0276-7043-A50F-48E286C59F7E}" type="slidenum">
              <a:rPr lang="en-US" smtClean="0"/>
              <a:pPr/>
              <a:t>‹#›</a:t>
            </a:fld>
            <a:endParaRPr lang="en-US"/>
          </a:p>
        </p:txBody>
      </p:sp>
      <p:pic>
        <p:nvPicPr>
          <p:cNvPr id="10" name="Picture 9">
            <a:extLst>
              <a:ext uri="{FF2B5EF4-FFF2-40B4-BE49-F238E27FC236}">
                <a16:creationId xmlns:a16="http://schemas.microsoft.com/office/drawing/2014/main" id="{C4AF2B18-3B87-7F87-C9CA-7106D69313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4944" y="6212134"/>
            <a:ext cx="1106513" cy="468641"/>
          </a:xfrm>
          <a:prstGeom prst="rect">
            <a:avLst/>
          </a:prstGeom>
        </p:spPr>
      </p:pic>
      <p:sp>
        <p:nvSpPr>
          <p:cNvPr id="6" name="Picture Placeholder 5">
            <a:extLst>
              <a:ext uri="{FF2B5EF4-FFF2-40B4-BE49-F238E27FC236}">
                <a16:creationId xmlns:a16="http://schemas.microsoft.com/office/drawing/2014/main" id="{373D261A-583A-79A0-D400-A98D96F13A27}"/>
              </a:ext>
            </a:extLst>
          </p:cNvPr>
          <p:cNvSpPr>
            <a:spLocks noGrp="1"/>
          </p:cNvSpPr>
          <p:nvPr>
            <p:ph type="pic" sz="quarter" idx="13" hasCustomPrompt="1"/>
          </p:nvPr>
        </p:nvSpPr>
        <p:spPr>
          <a:xfrm>
            <a:off x="0" y="0"/>
            <a:ext cx="12192000" cy="6858000"/>
          </a:xfrm>
          <a:prstGeom prst="rect">
            <a:avLst/>
          </a:prstGeom>
        </p:spPr>
        <p:txBody>
          <a:bodyPr/>
          <a:lstStyle>
            <a:lvl1pPr>
              <a:defRPr b="0" i="0">
                <a:latin typeface="Avenir Next LT Pro" panose="020B0504020202020204" pitchFamily="34" charset="0"/>
              </a:defRPr>
            </a:lvl1pPr>
          </a:lstStyle>
          <a:p>
            <a:r>
              <a:rPr lang="en-US" b="0" i="0">
                <a:latin typeface="AvenirNext LT Pro Regular" panose="020B0504020202020204" pitchFamily="34" charset="77"/>
              </a:rPr>
              <a:t>Click icon to place full screen image</a:t>
            </a:r>
            <a:endParaRPr lang="en-US"/>
          </a:p>
        </p:txBody>
      </p:sp>
    </p:spTree>
    <p:extLst>
      <p:ext uri="{BB962C8B-B14F-4D97-AF65-F5344CB8AC3E}">
        <p14:creationId xmlns:p14="http://schemas.microsoft.com/office/powerpoint/2010/main" val="2707685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8084"/>
            <a:ext cx="10515600" cy="707758"/>
          </a:xfrm>
        </p:spPr>
        <p:txBody>
          <a:bodyPr vert="horz" wrap="square" lIns="91440" tIns="45720" rIns="91440" bIns="45720" rtlCol="0" anchor="t" anchorCtr="0">
            <a:spAutoFit/>
          </a:bodyPr>
          <a:lstStyle>
            <a:lvl1pPr>
              <a:defRPr lang="en-US" b="0" i="0" dirty="0">
                <a:solidFill>
                  <a:srgbClr val="0C2340"/>
                </a:solidFill>
                <a:latin typeface="Avenir Next LT Pro" panose="020B0504020202020204" pitchFamily="34" charset="0"/>
              </a:defRPr>
            </a:lvl1pPr>
          </a:lstStyle>
          <a:p>
            <a:pPr lvl="0"/>
            <a:r>
              <a:rPr lang="en-US"/>
              <a:t>Main Title</a:t>
            </a:r>
          </a:p>
        </p:txBody>
      </p:sp>
      <p:sp>
        <p:nvSpPr>
          <p:cNvPr id="5" name="Slide Number Placeholder 4"/>
          <p:cNvSpPr>
            <a:spLocks noGrp="1"/>
          </p:cNvSpPr>
          <p:nvPr>
            <p:ph type="sldNum" sz="quarter" idx="12"/>
          </p:nvPr>
        </p:nvSpPr>
        <p:spPr/>
        <p:txBody>
          <a:bodyPr/>
          <a:lstStyle>
            <a:lvl1pPr>
              <a:defRPr b="0" i="0">
                <a:latin typeface="Avenir Next LT Pro" panose="020B0504020202020204" pitchFamily="34" charset="0"/>
              </a:defRPr>
            </a:lvl1pPr>
          </a:lstStyle>
          <a:p>
            <a:fld id="{EAC521D8-0276-7043-A50F-48E286C59F7E}" type="slidenum">
              <a:rPr lang="en-US" smtClean="0"/>
              <a:pPr/>
              <a:t>‹#›</a:t>
            </a:fld>
            <a:endParaRPr lang="en-US"/>
          </a:p>
        </p:txBody>
      </p:sp>
    </p:spTree>
    <p:extLst>
      <p:ext uri="{BB962C8B-B14F-4D97-AF65-F5344CB8AC3E}">
        <p14:creationId xmlns:p14="http://schemas.microsoft.com/office/powerpoint/2010/main" val="315074332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95BE5-4E93-2AF7-8374-97E3DD72382E}"/>
              </a:ext>
            </a:extLst>
          </p:cNvPr>
          <p:cNvSpPr>
            <a:spLocks noGrp="1"/>
          </p:cNvSpPr>
          <p:nvPr>
            <p:ph type="title" hasCustomPrompt="1"/>
          </p:nvPr>
        </p:nvSpPr>
        <p:spPr>
          <a:xfrm>
            <a:off x="838200" y="3078135"/>
            <a:ext cx="5803192" cy="701731"/>
          </a:xfrm>
        </p:spPr>
        <p:txBody>
          <a:bodyPr/>
          <a:lstStyle>
            <a:lvl1pPr>
              <a:defRPr sz="4400" b="0" i="0">
                <a:solidFill>
                  <a:schemeClr val="tx1"/>
                </a:solidFill>
                <a:latin typeface="Avenir Next LT Pro" panose="020B0504020202020204" pitchFamily="34" charset="0"/>
              </a:defRPr>
            </a:lvl1pPr>
          </a:lstStyle>
          <a:p>
            <a:r>
              <a:rPr lang="en-US"/>
              <a:t>Click to edit title style</a:t>
            </a:r>
          </a:p>
        </p:txBody>
      </p:sp>
    </p:spTree>
    <p:extLst>
      <p:ext uri="{BB962C8B-B14F-4D97-AF65-F5344CB8AC3E}">
        <p14:creationId xmlns:p14="http://schemas.microsoft.com/office/powerpoint/2010/main" val="239786320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p:bg>
      <p:bgRef idx="1001">
        <a:schemeClr val="bg1"/>
      </p:bgRef>
    </p:bg>
    <p:spTree>
      <p:nvGrpSpPr>
        <p:cNvPr id="1" name=""/>
        <p:cNvGrpSpPr/>
        <p:nvPr/>
      </p:nvGrpSpPr>
      <p:grpSpPr>
        <a:xfrm>
          <a:off x="0" y="0"/>
          <a:ext cx="0" cy="0"/>
          <a:chOff x="0" y="0"/>
          <a:chExt cx="0" cy="0"/>
        </a:xfrm>
      </p:grpSpPr>
      <p:pic>
        <p:nvPicPr>
          <p:cNvPr id="9" name="Picture 8" descr="A black and white logo&#10;&#10;Description automatically generated">
            <a:extLst>
              <a:ext uri="{FF2B5EF4-FFF2-40B4-BE49-F238E27FC236}">
                <a16:creationId xmlns:a16="http://schemas.microsoft.com/office/drawing/2014/main" id="{72D43636-09D3-4FEA-DF51-1B8589130F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965" y="331377"/>
            <a:ext cx="2115245" cy="896042"/>
          </a:xfrm>
          <a:prstGeom prst="rect">
            <a:avLst/>
          </a:prstGeom>
        </p:spPr>
      </p:pic>
      <p:sp>
        <p:nvSpPr>
          <p:cNvPr id="11" name="Text Placeholder 10">
            <a:extLst>
              <a:ext uri="{FF2B5EF4-FFF2-40B4-BE49-F238E27FC236}">
                <a16:creationId xmlns:a16="http://schemas.microsoft.com/office/drawing/2014/main" id="{7AB4D448-C99B-87C6-195A-99693F197234}"/>
              </a:ext>
            </a:extLst>
          </p:cNvPr>
          <p:cNvSpPr>
            <a:spLocks noGrp="1"/>
          </p:cNvSpPr>
          <p:nvPr>
            <p:ph type="body" sz="quarter" idx="10"/>
          </p:nvPr>
        </p:nvSpPr>
        <p:spPr>
          <a:xfrm>
            <a:off x="349718" y="4069633"/>
            <a:ext cx="6328988" cy="1602328"/>
          </a:xfrm>
          <a:prstGeom prst="rect">
            <a:avLst/>
          </a:prstGeom>
        </p:spPr>
        <p:txBody>
          <a:bodyPr/>
          <a:lstStyle>
            <a:lvl1pPr marL="0" indent="0">
              <a:buNone/>
              <a:defRPr sz="5400" b="1" i="0">
                <a:solidFill>
                  <a:schemeClr val="tx1"/>
                </a:solidFill>
                <a:latin typeface="Avenir Next LT Pro" panose="020B0504020202020204" pitchFamily="34" charset="0"/>
              </a:defRPr>
            </a:lvl1pPr>
            <a:lvl2pPr marL="457200" indent="0">
              <a:buNone/>
              <a:defRPr sz="5400" b="1" i="0">
                <a:latin typeface="AvenirNext LT Pro Regular" panose="020B0504020202020204" pitchFamily="34" charset="77"/>
              </a:defRPr>
            </a:lvl2pPr>
            <a:lvl3pPr marL="914400" indent="0">
              <a:buNone/>
              <a:defRPr sz="5400" b="1" i="0">
                <a:latin typeface="AvenirNext LT Pro Regular" panose="020B0504020202020204" pitchFamily="34" charset="77"/>
              </a:defRPr>
            </a:lvl3pPr>
            <a:lvl4pPr marL="1371600" indent="0">
              <a:buNone/>
              <a:defRPr sz="5400" b="1" i="0">
                <a:latin typeface="AvenirNext LT Pro Regular" panose="020B0504020202020204" pitchFamily="34" charset="77"/>
              </a:defRPr>
            </a:lvl4pPr>
            <a:lvl5pPr marL="1828800" indent="0">
              <a:buNone/>
              <a:defRPr sz="5400" b="1" i="0">
                <a:latin typeface="AvenirNext LT Pro Regular" panose="020B0504020202020204" pitchFamily="34" charset="77"/>
              </a:defRPr>
            </a:lvl5pPr>
          </a:lstStyle>
          <a:p>
            <a:pPr lvl="0"/>
            <a:r>
              <a:rPr lang="en-US"/>
              <a:t>Click to edit Master text styles</a:t>
            </a:r>
          </a:p>
        </p:txBody>
      </p:sp>
      <p:sp>
        <p:nvSpPr>
          <p:cNvPr id="16" name="Text Placeholder 15">
            <a:extLst>
              <a:ext uri="{FF2B5EF4-FFF2-40B4-BE49-F238E27FC236}">
                <a16:creationId xmlns:a16="http://schemas.microsoft.com/office/drawing/2014/main" id="{D12F9953-DDFE-F9DC-E1E4-7D432697415F}"/>
              </a:ext>
            </a:extLst>
          </p:cNvPr>
          <p:cNvSpPr>
            <a:spLocks noGrp="1"/>
          </p:cNvSpPr>
          <p:nvPr>
            <p:ph type="body" sz="quarter" idx="11"/>
          </p:nvPr>
        </p:nvSpPr>
        <p:spPr>
          <a:xfrm>
            <a:off x="349250" y="5818188"/>
            <a:ext cx="6400800" cy="798512"/>
          </a:xfrm>
          <a:prstGeom prst="rect">
            <a:avLst/>
          </a:prstGeom>
        </p:spPr>
        <p:txBody>
          <a:bodyPr/>
          <a:lstStyle>
            <a:lvl1pPr marL="0" indent="0">
              <a:buNone/>
              <a:defRPr sz="1600" b="0" i="0">
                <a:solidFill>
                  <a:schemeClr val="accent3"/>
                </a:solidFill>
                <a:latin typeface="Avenir Next LT Pro" panose="020B0504020202020204" pitchFamily="34" charset="0"/>
              </a:defRPr>
            </a:lvl1pPr>
            <a:lvl2pPr marL="457200" indent="0">
              <a:buNone/>
              <a:defRPr sz="1600" b="0" i="0">
                <a:solidFill>
                  <a:schemeClr val="bg1"/>
                </a:solidFill>
                <a:latin typeface="AvenirNext LT Pro Regular" panose="020B0504020202020204" pitchFamily="34" charset="77"/>
              </a:defRPr>
            </a:lvl2pPr>
            <a:lvl3pPr marL="914400" indent="0">
              <a:buNone/>
              <a:defRPr sz="1600" b="0" i="0">
                <a:solidFill>
                  <a:schemeClr val="bg1"/>
                </a:solidFill>
                <a:latin typeface="AvenirNext LT Pro Regular" panose="020B0504020202020204" pitchFamily="34" charset="77"/>
              </a:defRPr>
            </a:lvl3pPr>
            <a:lvl4pPr marL="1371600" indent="0">
              <a:buNone/>
              <a:defRPr sz="1600" b="0" i="0">
                <a:solidFill>
                  <a:schemeClr val="bg1"/>
                </a:solidFill>
                <a:latin typeface="AvenirNext LT Pro Regular" panose="020B0504020202020204" pitchFamily="34" charset="77"/>
              </a:defRPr>
            </a:lvl4pPr>
            <a:lvl5pPr marL="1828800" indent="0">
              <a:buNone/>
              <a:defRPr sz="1600" b="0" i="0">
                <a:solidFill>
                  <a:schemeClr val="bg1"/>
                </a:solidFill>
                <a:latin typeface="AvenirNext LT Pro Regular" panose="020B0504020202020204" pitchFamily="34" charset="77"/>
              </a:defRPr>
            </a:lvl5pPr>
          </a:lstStyle>
          <a:p>
            <a:pPr lvl="0"/>
            <a:r>
              <a:rPr lang="en-US"/>
              <a:t>Click to edit Master text styles</a:t>
            </a:r>
          </a:p>
        </p:txBody>
      </p:sp>
    </p:spTree>
    <p:extLst>
      <p:ext uri="{BB962C8B-B14F-4D97-AF65-F5344CB8AC3E}">
        <p14:creationId xmlns:p14="http://schemas.microsoft.com/office/powerpoint/2010/main" val="394285450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4"/>
        </a:solidFill>
        <a:effectLst/>
      </p:bgPr>
    </p:bg>
    <p:spTree>
      <p:nvGrpSpPr>
        <p:cNvPr id="1" name=""/>
        <p:cNvGrpSpPr/>
        <p:nvPr/>
      </p:nvGrpSpPr>
      <p:grpSpPr>
        <a:xfrm>
          <a:off x="0" y="0"/>
          <a:ext cx="0" cy="0"/>
          <a:chOff x="0" y="0"/>
          <a:chExt cx="0" cy="0"/>
        </a:xfrm>
      </p:grpSpPr>
      <p:pic>
        <p:nvPicPr>
          <p:cNvPr id="7" name="Picture 6" descr="A blue and black rectangle&#10;&#10;AI-generated content may be incorrect.">
            <a:extLst>
              <a:ext uri="{FF2B5EF4-FFF2-40B4-BE49-F238E27FC236}">
                <a16:creationId xmlns:a16="http://schemas.microsoft.com/office/drawing/2014/main" id="{8268F51F-ED92-6BB4-E6AA-046451455D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Footer Placeholder 3">
            <a:extLst>
              <a:ext uri="{FF2B5EF4-FFF2-40B4-BE49-F238E27FC236}">
                <a16:creationId xmlns:a16="http://schemas.microsoft.com/office/drawing/2014/main" id="{12277C82-E3F2-C707-2670-01EA861E056C}"/>
              </a:ext>
            </a:extLst>
          </p:cNvPr>
          <p:cNvSpPr>
            <a:spLocks noGrp="1"/>
          </p:cNvSpPr>
          <p:nvPr>
            <p:ph type="ftr" sz="quarter" idx="11"/>
          </p:nvPr>
        </p:nvSpPr>
        <p:spPr/>
        <p:txBody>
          <a:bodyPr/>
          <a:lstStyle>
            <a:lvl1pPr>
              <a:defRPr b="0" i="0">
                <a:latin typeface="Avenir Next LT Pro" panose="020B0504020202020204" pitchFamily="34" charset="0"/>
              </a:defRPr>
            </a:lvl1pPr>
          </a:lstStyle>
          <a:p>
            <a:endParaRPr lang="en-US"/>
          </a:p>
        </p:txBody>
      </p:sp>
      <p:sp>
        <p:nvSpPr>
          <p:cNvPr id="5" name="Slide Number Placeholder 4">
            <a:extLst>
              <a:ext uri="{FF2B5EF4-FFF2-40B4-BE49-F238E27FC236}">
                <a16:creationId xmlns:a16="http://schemas.microsoft.com/office/drawing/2014/main" id="{DFAEE1DF-7A44-3F0C-EE78-20A0D9500E5B}"/>
              </a:ext>
            </a:extLst>
          </p:cNvPr>
          <p:cNvSpPr>
            <a:spLocks noGrp="1"/>
          </p:cNvSpPr>
          <p:nvPr>
            <p:ph type="sldNum" sz="quarter" idx="12"/>
          </p:nvPr>
        </p:nvSpPr>
        <p:spPr/>
        <p:txBody>
          <a:bodyPr/>
          <a:lstStyle>
            <a:lvl1pPr>
              <a:defRPr b="0" i="0">
                <a:latin typeface="Avenir Next LT Pro" panose="020B0504020202020204" pitchFamily="34" charset="0"/>
              </a:defRPr>
            </a:lvl1pPr>
          </a:lstStyle>
          <a:p>
            <a:fld id="{EAC521D8-0276-7043-A50F-48E286C59F7E}" type="slidenum">
              <a:rPr lang="en-US" smtClean="0"/>
              <a:pPr/>
              <a:t>‹#›</a:t>
            </a:fld>
            <a:endParaRPr lang="en-US"/>
          </a:p>
        </p:txBody>
      </p:sp>
      <p:sp>
        <p:nvSpPr>
          <p:cNvPr id="9" name="Text Placeholder 8">
            <a:extLst>
              <a:ext uri="{FF2B5EF4-FFF2-40B4-BE49-F238E27FC236}">
                <a16:creationId xmlns:a16="http://schemas.microsoft.com/office/drawing/2014/main" id="{88351E01-7AC8-2417-5FD0-5CA6F9524AFA}"/>
              </a:ext>
            </a:extLst>
          </p:cNvPr>
          <p:cNvSpPr>
            <a:spLocks noGrp="1"/>
          </p:cNvSpPr>
          <p:nvPr>
            <p:ph type="body" sz="quarter" idx="13" hasCustomPrompt="1"/>
          </p:nvPr>
        </p:nvSpPr>
        <p:spPr>
          <a:xfrm>
            <a:off x="637148" y="3074801"/>
            <a:ext cx="9600546" cy="1649599"/>
          </a:xfrm>
          <a:prstGeom prst="rect">
            <a:avLst/>
          </a:prstGeom>
        </p:spPr>
        <p:txBody>
          <a:bodyPr/>
          <a:lstStyle>
            <a:lvl1pPr marL="0" indent="0">
              <a:buNone/>
              <a:defRPr sz="4800" b="0" i="0">
                <a:solidFill>
                  <a:schemeClr val="bg1"/>
                </a:solidFill>
                <a:latin typeface="Avenir Next LT Pro" panose="020B05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Divider Slide</a:t>
            </a:r>
          </a:p>
        </p:txBody>
      </p:sp>
    </p:spTree>
    <p:extLst>
      <p:ext uri="{BB962C8B-B14F-4D97-AF65-F5344CB8AC3E}">
        <p14:creationId xmlns:p14="http://schemas.microsoft.com/office/powerpoint/2010/main" val="424073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pic>
        <p:nvPicPr>
          <p:cNvPr id="6" name="Picture 5" descr="A blue and black rectangle&#10;&#10;AI-generated content may be incorrect.">
            <a:extLst>
              <a:ext uri="{FF2B5EF4-FFF2-40B4-BE49-F238E27FC236}">
                <a16:creationId xmlns:a16="http://schemas.microsoft.com/office/drawing/2014/main" id="{FC6C5AC6-DE12-4792-FEC1-D4973BFB24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Footer Placeholder 3">
            <a:extLst>
              <a:ext uri="{FF2B5EF4-FFF2-40B4-BE49-F238E27FC236}">
                <a16:creationId xmlns:a16="http://schemas.microsoft.com/office/drawing/2014/main" id="{12277C82-E3F2-C707-2670-01EA861E056C}"/>
              </a:ext>
            </a:extLst>
          </p:cNvPr>
          <p:cNvSpPr>
            <a:spLocks noGrp="1"/>
          </p:cNvSpPr>
          <p:nvPr>
            <p:ph type="ftr" sz="quarter" idx="11"/>
          </p:nvPr>
        </p:nvSpPr>
        <p:spPr/>
        <p:txBody>
          <a:bodyPr/>
          <a:lstStyle>
            <a:lvl1pPr>
              <a:defRPr b="0" i="0">
                <a:latin typeface="Avenir Next LT Pro" panose="020B0504020202020204" pitchFamily="34" charset="0"/>
              </a:defRPr>
            </a:lvl1pPr>
          </a:lstStyle>
          <a:p>
            <a:endParaRPr lang="en-US"/>
          </a:p>
        </p:txBody>
      </p:sp>
      <p:sp>
        <p:nvSpPr>
          <p:cNvPr id="5" name="Slide Number Placeholder 4">
            <a:extLst>
              <a:ext uri="{FF2B5EF4-FFF2-40B4-BE49-F238E27FC236}">
                <a16:creationId xmlns:a16="http://schemas.microsoft.com/office/drawing/2014/main" id="{DFAEE1DF-7A44-3F0C-EE78-20A0D9500E5B}"/>
              </a:ext>
            </a:extLst>
          </p:cNvPr>
          <p:cNvSpPr>
            <a:spLocks noGrp="1"/>
          </p:cNvSpPr>
          <p:nvPr>
            <p:ph type="sldNum" sz="quarter" idx="12"/>
          </p:nvPr>
        </p:nvSpPr>
        <p:spPr/>
        <p:txBody>
          <a:bodyPr/>
          <a:lstStyle>
            <a:lvl1pPr>
              <a:defRPr b="0" i="0">
                <a:latin typeface="Avenir Next LT Pro" panose="020B0504020202020204" pitchFamily="34" charset="0"/>
              </a:defRPr>
            </a:lvl1pPr>
          </a:lstStyle>
          <a:p>
            <a:fld id="{EAC521D8-0276-7043-A50F-48E286C59F7E}" type="slidenum">
              <a:rPr lang="en-US" smtClean="0"/>
              <a:pPr/>
              <a:t>‹#›</a:t>
            </a:fld>
            <a:endParaRPr lang="en-US"/>
          </a:p>
        </p:txBody>
      </p:sp>
      <p:sp>
        <p:nvSpPr>
          <p:cNvPr id="9" name="Text Placeholder 8">
            <a:extLst>
              <a:ext uri="{FF2B5EF4-FFF2-40B4-BE49-F238E27FC236}">
                <a16:creationId xmlns:a16="http://schemas.microsoft.com/office/drawing/2014/main" id="{88351E01-7AC8-2417-5FD0-5CA6F9524AFA}"/>
              </a:ext>
            </a:extLst>
          </p:cNvPr>
          <p:cNvSpPr>
            <a:spLocks noGrp="1"/>
          </p:cNvSpPr>
          <p:nvPr>
            <p:ph type="body" sz="quarter" idx="13" hasCustomPrompt="1"/>
          </p:nvPr>
        </p:nvSpPr>
        <p:spPr>
          <a:xfrm>
            <a:off x="637148" y="3074801"/>
            <a:ext cx="9600546" cy="1649599"/>
          </a:xfrm>
          <a:prstGeom prst="rect">
            <a:avLst/>
          </a:prstGeom>
        </p:spPr>
        <p:txBody>
          <a:bodyPr/>
          <a:lstStyle>
            <a:lvl1pPr marL="0" indent="0">
              <a:buNone/>
              <a:defRPr sz="4800" b="0" i="0">
                <a:solidFill>
                  <a:schemeClr val="bg1"/>
                </a:solidFill>
                <a:latin typeface="Avenir Next LT Pro" panose="020B05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Divider Slide</a:t>
            </a:r>
          </a:p>
        </p:txBody>
      </p:sp>
    </p:spTree>
    <p:extLst>
      <p:ext uri="{BB962C8B-B14F-4D97-AF65-F5344CB8AC3E}">
        <p14:creationId xmlns:p14="http://schemas.microsoft.com/office/powerpoint/2010/main" val="2960094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 Slide 2">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ED79B3-40E3-F297-F34B-C864110425DC}"/>
              </a:ext>
            </a:extLst>
          </p:cNvPr>
          <p:cNvPicPr>
            <a:picLocks noChangeAspect="1"/>
          </p:cNvPicPr>
          <p:nvPr userDrawn="1"/>
        </p:nvPicPr>
        <p:blipFill>
          <a:blip r:embed="rId2"/>
          <a:stretch>
            <a:fillRect/>
          </a:stretch>
        </p:blipFill>
        <p:spPr>
          <a:xfrm>
            <a:off x="-761999" y="-2679413"/>
            <a:ext cx="17729200" cy="13071529"/>
          </a:xfrm>
          <a:prstGeom prst="rect">
            <a:avLst/>
          </a:prstGeom>
        </p:spPr>
      </p:pic>
      <p:sp>
        <p:nvSpPr>
          <p:cNvPr id="4" name="Footer Placeholder 3">
            <a:extLst>
              <a:ext uri="{FF2B5EF4-FFF2-40B4-BE49-F238E27FC236}">
                <a16:creationId xmlns:a16="http://schemas.microsoft.com/office/drawing/2014/main" id="{12277C82-E3F2-C707-2670-01EA861E056C}"/>
              </a:ext>
            </a:extLst>
          </p:cNvPr>
          <p:cNvSpPr>
            <a:spLocks noGrp="1"/>
          </p:cNvSpPr>
          <p:nvPr>
            <p:ph type="ftr" sz="quarter" idx="11"/>
          </p:nvPr>
        </p:nvSpPr>
        <p:spPr/>
        <p:txBody>
          <a:bodyPr/>
          <a:lstStyle>
            <a:lvl1pPr>
              <a:defRPr b="0" i="0">
                <a:latin typeface="Avenir Next LT Pro" panose="020B0504020202020204" pitchFamily="34" charset="0"/>
              </a:defRPr>
            </a:lvl1pPr>
          </a:lstStyle>
          <a:p>
            <a:endParaRPr lang="en-US"/>
          </a:p>
        </p:txBody>
      </p:sp>
      <p:sp>
        <p:nvSpPr>
          <p:cNvPr id="5" name="Slide Number Placeholder 4">
            <a:extLst>
              <a:ext uri="{FF2B5EF4-FFF2-40B4-BE49-F238E27FC236}">
                <a16:creationId xmlns:a16="http://schemas.microsoft.com/office/drawing/2014/main" id="{DFAEE1DF-7A44-3F0C-EE78-20A0D9500E5B}"/>
              </a:ext>
            </a:extLst>
          </p:cNvPr>
          <p:cNvSpPr>
            <a:spLocks noGrp="1"/>
          </p:cNvSpPr>
          <p:nvPr>
            <p:ph type="sldNum" sz="quarter" idx="12"/>
          </p:nvPr>
        </p:nvSpPr>
        <p:spPr/>
        <p:txBody>
          <a:bodyPr/>
          <a:lstStyle>
            <a:lvl1pPr>
              <a:defRPr b="0" i="0">
                <a:latin typeface="Avenir Next LT Pro" panose="020B0504020202020204" pitchFamily="34" charset="0"/>
              </a:defRPr>
            </a:lvl1pPr>
          </a:lstStyle>
          <a:p>
            <a:fld id="{EAC521D8-0276-7043-A50F-48E286C59F7E}" type="slidenum">
              <a:rPr lang="en-US" smtClean="0"/>
              <a:pPr/>
              <a:t>‹#›</a:t>
            </a:fld>
            <a:endParaRPr lang="en-US"/>
          </a:p>
        </p:txBody>
      </p:sp>
      <p:sp>
        <p:nvSpPr>
          <p:cNvPr id="9" name="Text Placeholder 8">
            <a:extLst>
              <a:ext uri="{FF2B5EF4-FFF2-40B4-BE49-F238E27FC236}">
                <a16:creationId xmlns:a16="http://schemas.microsoft.com/office/drawing/2014/main" id="{88351E01-7AC8-2417-5FD0-5CA6F9524AFA}"/>
              </a:ext>
            </a:extLst>
          </p:cNvPr>
          <p:cNvSpPr>
            <a:spLocks noGrp="1"/>
          </p:cNvSpPr>
          <p:nvPr>
            <p:ph type="body" sz="quarter" idx="13" hasCustomPrompt="1"/>
          </p:nvPr>
        </p:nvSpPr>
        <p:spPr>
          <a:xfrm>
            <a:off x="637148" y="3074801"/>
            <a:ext cx="9600546" cy="1649599"/>
          </a:xfrm>
          <a:prstGeom prst="rect">
            <a:avLst/>
          </a:prstGeom>
        </p:spPr>
        <p:txBody>
          <a:bodyPr/>
          <a:lstStyle>
            <a:lvl1pPr marL="0" indent="0">
              <a:buNone/>
              <a:defRPr sz="4800" b="0" i="0">
                <a:solidFill>
                  <a:schemeClr val="bg1"/>
                </a:solidFill>
                <a:latin typeface="Avenir Next LT Pro" panose="020B05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Divider Slide</a:t>
            </a:r>
          </a:p>
        </p:txBody>
      </p:sp>
    </p:spTree>
    <p:extLst>
      <p:ext uri="{BB962C8B-B14F-4D97-AF65-F5344CB8AC3E}">
        <p14:creationId xmlns:p14="http://schemas.microsoft.com/office/powerpoint/2010/main" val="4151459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bg1"/>
        </a:solidFill>
        <a:effectLst/>
      </p:bgPr>
    </p:bg>
    <p:spTree>
      <p:nvGrpSpPr>
        <p:cNvPr id="1" name=""/>
        <p:cNvGrpSpPr/>
        <p:nvPr/>
      </p:nvGrpSpPr>
      <p:grpSpPr>
        <a:xfrm>
          <a:off x="0" y="0"/>
          <a:ext cx="0" cy="0"/>
          <a:chOff x="0" y="0"/>
          <a:chExt cx="0" cy="0"/>
        </a:xfrm>
      </p:grpSpPr>
      <p:pic>
        <p:nvPicPr>
          <p:cNvPr id="7" name="Picture 6" descr="A black and blue background&#10;&#10;AI-generated content may be incorrect.">
            <a:extLst>
              <a:ext uri="{FF2B5EF4-FFF2-40B4-BE49-F238E27FC236}">
                <a16:creationId xmlns:a16="http://schemas.microsoft.com/office/drawing/2014/main" id="{19CD66CF-DF22-024C-52BB-3F6B7126B2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Footer Placeholder 3">
            <a:extLst>
              <a:ext uri="{FF2B5EF4-FFF2-40B4-BE49-F238E27FC236}">
                <a16:creationId xmlns:a16="http://schemas.microsoft.com/office/drawing/2014/main" id="{12277C82-E3F2-C707-2670-01EA861E056C}"/>
              </a:ext>
            </a:extLst>
          </p:cNvPr>
          <p:cNvSpPr>
            <a:spLocks noGrp="1"/>
          </p:cNvSpPr>
          <p:nvPr>
            <p:ph type="ftr" sz="quarter" idx="11"/>
          </p:nvPr>
        </p:nvSpPr>
        <p:spPr/>
        <p:txBody>
          <a:bodyPr/>
          <a:lstStyle>
            <a:lvl1pPr>
              <a:defRPr b="0" i="0">
                <a:latin typeface="Avenir Next LT Pro" panose="020B0504020202020204" pitchFamily="34" charset="0"/>
              </a:defRPr>
            </a:lvl1pPr>
          </a:lstStyle>
          <a:p>
            <a:endParaRPr lang="en-US"/>
          </a:p>
        </p:txBody>
      </p:sp>
      <p:sp>
        <p:nvSpPr>
          <p:cNvPr id="5" name="Slide Number Placeholder 4">
            <a:extLst>
              <a:ext uri="{FF2B5EF4-FFF2-40B4-BE49-F238E27FC236}">
                <a16:creationId xmlns:a16="http://schemas.microsoft.com/office/drawing/2014/main" id="{DFAEE1DF-7A44-3F0C-EE78-20A0D9500E5B}"/>
              </a:ext>
            </a:extLst>
          </p:cNvPr>
          <p:cNvSpPr>
            <a:spLocks noGrp="1"/>
          </p:cNvSpPr>
          <p:nvPr>
            <p:ph type="sldNum" sz="quarter" idx="12"/>
          </p:nvPr>
        </p:nvSpPr>
        <p:spPr/>
        <p:txBody>
          <a:bodyPr/>
          <a:lstStyle>
            <a:lvl1pPr>
              <a:defRPr b="0" i="0">
                <a:latin typeface="Avenir Next LT Pro" panose="020B0504020202020204" pitchFamily="34" charset="0"/>
              </a:defRPr>
            </a:lvl1pPr>
          </a:lstStyle>
          <a:p>
            <a:fld id="{EAC521D8-0276-7043-A50F-48E286C59F7E}" type="slidenum">
              <a:rPr lang="en-US" smtClean="0"/>
              <a:pPr/>
              <a:t>‹#›</a:t>
            </a:fld>
            <a:endParaRPr lang="en-US"/>
          </a:p>
        </p:txBody>
      </p:sp>
      <p:sp>
        <p:nvSpPr>
          <p:cNvPr id="9" name="Text Placeholder 8">
            <a:extLst>
              <a:ext uri="{FF2B5EF4-FFF2-40B4-BE49-F238E27FC236}">
                <a16:creationId xmlns:a16="http://schemas.microsoft.com/office/drawing/2014/main" id="{88351E01-7AC8-2417-5FD0-5CA6F9524AFA}"/>
              </a:ext>
            </a:extLst>
          </p:cNvPr>
          <p:cNvSpPr>
            <a:spLocks noGrp="1"/>
          </p:cNvSpPr>
          <p:nvPr>
            <p:ph type="body" sz="quarter" idx="13" hasCustomPrompt="1"/>
          </p:nvPr>
        </p:nvSpPr>
        <p:spPr>
          <a:xfrm>
            <a:off x="637148" y="3074801"/>
            <a:ext cx="9600546" cy="1649599"/>
          </a:xfrm>
          <a:prstGeom prst="rect">
            <a:avLst/>
          </a:prstGeom>
        </p:spPr>
        <p:txBody>
          <a:bodyPr/>
          <a:lstStyle>
            <a:lvl1pPr marL="0" indent="0">
              <a:buNone/>
              <a:defRPr sz="4800" b="0" i="0">
                <a:solidFill>
                  <a:schemeClr val="accent4"/>
                </a:solidFill>
                <a:latin typeface="Avenir Next LT Pro" panose="020B05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Divider Slide</a:t>
            </a:r>
          </a:p>
        </p:txBody>
      </p:sp>
    </p:spTree>
    <p:extLst>
      <p:ext uri="{BB962C8B-B14F-4D97-AF65-F5344CB8AC3E}">
        <p14:creationId xmlns:p14="http://schemas.microsoft.com/office/powerpoint/2010/main" val="93930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Column Tex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EEE56F9-7064-4BBF-196E-CC1EB4F2E9C6}"/>
              </a:ext>
            </a:extLst>
          </p:cNvPr>
          <p:cNvSpPr>
            <a:spLocks noGrp="1"/>
          </p:cNvSpPr>
          <p:nvPr>
            <p:ph type="ftr" sz="quarter" idx="11"/>
          </p:nvPr>
        </p:nvSpPr>
        <p:spPr/>
        <p:txBody>
          <a:bodyPr/>
          <a:lstStyle>
            <a:lvl1pPr>
              <a:defRPr b="0" i="0">
                <a:latin typeface="Avenir Next LT Pro" panose="020B0504020202020204" pitchFamily="34" charset="0"/>
              </a:defRPr>
            </a:lvl1pPr>
          </a:lstStyle>
          <a:p>
            <a:endParaRPr lang="en-US"/>
          </a:p>
        </p:txBody>
      </p:sp>
      <p:sp>
        <p:nvSpPr>
          <p:cNvPr id="5" name="Slide Number Placeholder 4">
            <a:extLst>
              <a:ext uri="{FF2B5EF4-FFF2-40B4-BE49-F238E27FC236}">
                <a16:creationId xmlns:a16="http://schemas.microsoft.com/office/drawing/2014/main" id="{20041B92-EE14-2CDC-268E-BD012F1CFCEB}"/>
              </a:ext>
            </a:extLst>
          </p:cNvPr>
          <p:cNvSpPr>
            <a:spLocks noGrp="1"/>
          </p:cNvSpPr>
          <p:nvPr>
            <p:ph type="sldNum" sz="quarter" idx="12"/>
          </p:nvPr>
        </p:nvSpPr>
        <p:spPr/>
        <p:txBody>
          <a:bodyPr/>
          <a:lstStyle>
            <a:lvl1pPr>
              <a:defRPr b="0" i="0">
                <a:latin typeface="Avenir Next LT Pro" panose="020B0504020202020204" pitchFamily="34" charset="0"/>
              </a:defRPr>
            </a:lvl1pPr>
          </a:lstStyle>
          <a:p>
            <a:fld id="{EAC521D8-0276-7043-A50F-48E286C59F7E}" type="slidenum">
              <a:rPr lang="en-US" smtClean="0"/>
              <a:pPr/>
              <a:t>‹#›</a:t>
            </a:fld>
            <a:endParaRPr lang="en-US"/>
          </a:p>
        </p:txBody>
      </p:sp>
      <p:sp>
        <p:nvSpPr>
          <p:cNvPr id="7" name="Text Placeholder 6">
            <a:extLst>
              <a:ext uri="{FF2B5EF4-FFF2-40B4-BE49-F238E27FC236}">
                <a16:creationId xmlns:a16="http://schemas.microsoft.com/office/drawing/2014/main" id="{0F50399E-B542-F95B-07E5-E5FC5CD63FAC}"/>
              </a:ext>
            </a:extLst>
          </p:cNvPr>
          <p:cNvSpPr>
            <a:spLocks noGrp="1"/>
          </p:cNvSpPr>
          <p:nvPr>
            <p:ph type="body" sz="quarter" idx="13" hasCustomPrompt="1"/>
          </p:nvPr>
        </p:nvSpPr>
        <p:spPr>
          <a:xfrm>
            <a:off x="757516" y="510335"/>
            <a:ext cx="10564907" cy="619125"/>
          </a:xfrm>
          <a:prstGeom prst="rect">
            <a:avLst/>
          </a:prstGeom>
        </p:spPr>
        <p:txBody>
          <a:bodyPr/>
          <a:lstStyle>
            <a:lvl1pPr marL="0" indent="0">
              <a:buNone/>
              <a:defRPr sz="3600" b="0" i="0">
                <a:solidFill>
                  <a:schemeClr val="accent4"/>
                </a:solidFill>
                <a:latin typeface="Avenir Next LT Pro" panose="020B0504020202020204" pitchFamily="34" charset="0"/>
              </a:defRPr>
            </a:lvl1pPr>
            <a:lvl2pPr marL="457200" indent="0">
              <a:buNone/>
              <a:defRPr>
                <a:solidFill>
                  <a:schemeClr val="accent4"/>
                </a:solidFill>
              </a:defRPr>
            </a:lvl2pPr>
            <a:lvl3pPr marL="914400" indent="0">
              <a:buNone/>
              <a:defRPr>
                <a:solidFill>
                  <a:schemeClr val="accent4"/>
                </a:solidFill>
              </a:defRPr>
            </a:lvl3pPr>
            <a:lvl4pPr marL="1371600" indent="0">
              <a:buNone/>
              <a:defRPr>
                <a:solidFill>
                  <a:schemeClr val="accent4"/>
                </a:solidFill>
              </a:defRPr>
            </a:lvl4pPr>
            <a:lvl5pPr marL="1828800" indent="0">
              <a:buNone/>
              <a:defRPr>
                <a:solidFill>
                  <a:schemeClr val="accent4"/>
                </a:solidFill>
              </a:defRPr>
            </a:lvl5pPr>
          </a:lstStyle>
          <a:p>
            <a:pPr lvl="0"/>
            <a:r>
              <a:rPr lang="en-US"/>
              <a:t>This is a headline</a:t>
            </a:r>
          </a:p>
        </p:txBody>
      </p:sp>
      <p:sp>
        <p:nvSpPr>
          <p:cNvPr id="9" name="Text Placeholder 8">
            <a:extLst>
              <a:ext uri="{FF2B5EF4-FFF2-40B4-BE49-F238E27FC236}">
                <a16:creationId xmlns:a16="http://schemas.microsoft.com/office/drawing/2014/main" id="{16B93DAA-3C45-3B6E-B968-3E73B739AAE1}"/>
              </a:ext>
            </a:extLst>
          </p:cNvPr>
          <p:cNvSpPr>
            <a:spLocks noGrp="1"/>
          </p:cNvSpPr>
          <p:nvPr>
            <p:ph type="body" sz="quarter" idx="14"/>
          </p:nvPr>
        </p:nvSpPr>
        <p:spPr>
          <a:xfrm>
            <a:off x="757238" y="1550894"/>
            <a:ext cx="10564812" cy="4356194"/>
          </a:xfrm>
          <a:prstGeom prst="rect">
            <a:avLst/>
          </a:prstGeom>
        </p:spPr>
        <p:txBody>
          <a:bodyPr/>
          <a:lstStyle>
            <a:lvl1pPr marL="0" indent="0">
              <a:buNone/>
              <a:defRPr b="0" i="0">
                <a:solidFill>
                  <a:schemeClr val="tx1"/>
                </a:solidFill>
                <a:latin typeface="Avenir Next LT Pro" panose="020B0504020202020204" pitchFamily="34" charset="0"/>
              </a:defRPr>
            </a:lvl1pPr>
            <a:lvl2pPr marL="457200" indent="0">
              <a:buNone/>
              <a:defRPr b="0" i="0">
                <a:solidFill>
                  <a:schemeClr val="accent5"/>
                </a:solidFill>
                <a:latin typeface="AvenirNext LT Pro Regular" panose="020B0504020202020204" pitchFamily="34" charset="77"/>
              </a:defRPr>
            </a:lvl2pPr>
            <a:lvl3pPr marL="914400" indent="0">
              <a:buNone/>
              <a:defRPr b="0" i="0">
                <a:solidFill>
                  <a:schemeClr val="accent5"/>
                </a:solidFill>
                <a:latin typeface="AvenirNext LT Pro Regular" panose="020B0504020202020204" pitchFamily="34" charset="77"/>
              </a:defRPr>
            </a:lvl3pPr>
            <a:lvl4pPr marL="1371600" indent="0">
              <a:buNone/>
              <a:defRPr b="0" i="0">
                <a:solidFill>
                  <a:schemeClr val="accent5"/>
                </a:solidFill>
                <a:latin typeface="AvenirNext LT Pro Regular" panose="020B0504020202020204" pitchFamily="34" charset="77"/>
              </a:defRPr>
            </a:lvl4pPr>
            <a:lvl5pPr marL="1828800" indent="0">
              <a:buNone/>
              <a:defRPr b="0" i="0">
                <a:solidFill>
                  <a:schemeClr val="accent5"/>
                </a:solidFill>
                <a:latin typeface="AvenirNext LT Pro Regular" panose="020B0504020202020204" pitchFamily="34" charset="77"/>
              </a:defRPr>
            </a:lvl5pPr>
          </a:lstStyle>
          <a:p>
            <a:pPr lvl="0"/>
            <a:r>
              <a:rPr lang="en-US"/>
              <a:t>Click to edit Master text styles</a:t>
            </a:r>
          </a:p>
        </p:txBody>
      </p:sp>
      <p:pic>
        <p:nvPicPr>
          <p:cNvPr id="10" name="Picture 9">
            <a:extLst>
              <a:ext uri="{FF2B5EF4-FFF2-40B4-BE49-F238E27FC236}">
                <a16:creationId xmlns:a16="http://schemas.microsoft.com/office/drawing/2014/main" id="{C4AF2B18-3B87-7F87-C9CA-7106D69313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4944" y="6212134"/>
            <a:ext cx="1106513" cy="468641"/>
          </a:xfrm>
          <a:prstGeom prst="rect">
            <a:avLst/>
          </a:prstGeom>
        </p:spPr>
      </p:pic>
    </p:spTree>
    <p:extLst>
      <p:ext uri="{BB962C8B-B14F-4D97-AF65-F5344CB8AC3E}">
        <p14:creationId xmlns:p14="http://schemas.microsoft.com/office/powerpoint/2010/main" val="280304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Tex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EEE56F9-7064-4BBF-196E-CC1EB4F2E9C6}"/>
              </a:ext>
            </a:extLst>
          </p:cNvPr>
          <p:cNvSpPr>
            <a:spLocks noGrp="1"/>
          </p:cNvSpPr>
          <p:nvPr>
            <p:ph type="ftr" sz="quarter" idx="11"/>
          </p:nvPr>
        </p:nvSpPr>
        <p:spPr/>
        <p:txBody>
          <a:bodyPr/>
          <a:lstStyle>
            <a:lvl1pPr>
              <a:defRPr b="0" i="0">
                <a:latin typeface="Avenir Next LT Pro" panose="020B0504020202020204" pitchFamily="34" charset="0"/>
              </a:defRPr>
            </a:lvl1pPr>
          </a:lstStyle>
          <a:p>
            <a:endParaRPr lang="en-US"/>
          </a:p>
        </p:txBody>
      </p:sp>
      <p:sp>
        <p:nvSpPr>
          <p:cNvPr id="5" name="Slide Number Placeholder 4">
            <a:extLst>
              <a:ext uri="{FF2B5EF4-FFF2-40B4-BE49-F238E27FC236}">
                <a16:creationId xmlns:a16="http://schemas.microsoft.com/office/drawing/2014/main" id="{20041B92-EE14-2CDC-268E-BD012F1CFCEB}"/>
              </a:ext>
            </a:extLst>
          </p:cNvPr>
          <p:cNvSpPr>
            <a:spLocks noGrp="1"/>
          </p:cNvSpPr>
          <p:nvPr>
            <p:ph type="sldNum" sz="quarter" idx="12"/>
          </p:nvPr>
        </p:nvSpPr>
        <p:spPr/>
        <p:txBody>
          <a:bodyPr/>
          <a:lstStyle>
            <a:lvl1pPr>
              <a:defRPr b="0" i="0">
                <a:latin typeface="Avenir Next LT Pro" panose="020B0504020202020204" pitchFamily="34" charset="0"/>
              </a:defRPr>
            </a:lvl1pPr>
          </a:lstStyle>
          <a:p>
            <a:fld id="{EAC521D8-0276-7043-A50F-48E286C59F7E}" type="slidenum">
              <a:rPr lang="en-US" smtClean="0"/>
              <a:pPr/>
              <a:t>‹#›</a:t>
            </a:fld>
            <a:endParaRPr lang="en-US"/>
          </a:p>
        </p:txBody>
      </p:sp>
      <p:sp>
        <p:nvSpPr>
          <p:cNvPr id="7" name="Text Placeholder 6">
            <a:extLst>
              <a:ext uri="{FF2B5EF4-FFF2-40B4-BE49-F238E27FC236}">
                <a16:creationId xmlns:a16="http://schemas.microsoft.com/office/drawing/2014/main" id="{0F50399E-B542-F95B-07E5-E5FC5CD63FAC}"/>
              </a:ext>
            </a:extLst>
          </p:cNvPr>
          <p:cNvSpPr>
            <a:spLocks noGrp="1"/>
          </p:cNvSpPr>
          <p:nvPr>
            <p:ph type="body" sz="quarter" idx="13" hasCustomPrompt="1"/>
          </p:nvPr>
        </p:nvSpPr>
        <p:spPr>
          <a:xfrm>
            <a:off x="757516" y="510335"/>
            <a:ext cx="10564907" cy="619125"/>
          </a:xfrm>
          <a:prstGeom prst="rect">
            <a:avLst/>
          </a:prstGeom>
        </p:spPr>
        <p:txBody>
          <a:bodyPr/>
          <a:lstStyle>
            <a:lvl1pPr marL="0" indent="0">
              <a:buNone/>
              <a:defRPr sz="3600" b="0" i="0">
                <a:solidFill>
                  <a:schemeClr val="accent4"/>
                </a:solidFill>
                <a:latin typeface="Avenir Next LT Pro" panose="020B0504020202020204" pitchFamily="34" charset="0"/>
              </a:defRPr>
            </a:lvl1pPr>
            <a:lvl2pPr marL="457200" indent="0">
              <a:buNone/>
              <a:defRPr>
                <a:solidFill>
                  <a:schemeClr val="accent4"/>
                </a:solidFill>
              </a:defRPr>
            </a:lvl2pPr>
            <a:lvl3pPr marL="914400" indent="0">
              <a:buNone/>
              <a:defRPr>
                <a:solidFill>
                  <a:schemeClr val="accent4"/>
                </a:solidFill>
              </a:defRPr>
            </a:lvl3pPr>
            <a:lvl4pPr marL="1371600" indent="0">
              <a:buNone/>
              <a:defRPr>
                <a:solidFill>
                  <a:schemeClr val="accent4"/>
                </a:solidFill>
              </a:defRPr>
            </a:lvl4pPr>
            <a:lvl5pPr marL="1828800" indent="0">
              <a:buNone/>
              <a:defRPr>
                <a:solidFill>
                  <a:schemeClr val="accent4"/>
                </a:solidFill>
              </a:defRPr>
            </a:lvl5pPr>
          </a:lstStyle>
          <a:p>
            <a:pPr lvl="0"/>
            <a:r>
              <a:rPr lang="en-US"/>
              <a:t>This is a headline</a:t>
            </a:r>
          </a:p>
        </p:txBody>
      </p:sp>
      <p:sp>
        <p:nvSpPr>
          <p:cNvPr id="9" name="Text Placeholder 8">
            <a:extLst>
              <a:ext uri="{FF2B5EF4-FFF2-40B4-BE49-F238E27FC236}">
                <a16:creationId xmlns:a16="http://schemas.microsoft.com/office/drawing/2014/main" id="{16B93DAA-3C45-3B6E-B968-3E73B739AAE1}"/>
              </a:ext>
            </a:extLst>
          </p:cNvPr>
          <p:cNvSpPr>
            <a:spLocks noGrp="1"/>
          </p:cNvSpPr>
          <p:nvPr>
            <p:ph type="body" sz="quarter" idx="14"/>
          </p:nvPr>
        </p:nvSpPr>
        <p:spPr>
          <a:xfrm>
            <a:off x="757238" y="1586752"/>
            <a:ext cx="4917420" cy="4320335"/>
          </a:xfrm>
          <a:prstGeom prst="rect">
            <a:avLst/>
          </a:prstGeom>
        </p:spPr>
        <p:txBody>
          <a:bodyPr/>
          <a:lstStyle>
            <a:lvl1pPr marL="0" indent="0">
              <a:buNone/>
              <a:defRPr b="0" i="0">
                <a:solidFill>
                  <a:schemeClr val="tx1"/>
                </a:solidFill>
                <a:latin typeface="Avenir Next LT Pro" panose="020B0504020202020204" pitchFamily="34" charset="0"/>
              </a:defRPr>
            </a:lvl1pPr>
            <a:lvl2pPr marL="457200" indent="0">
              <a:buNone/>
              <a:defRPr b="0" i="0">
                <a:solidFill>
                  <a:schemeClr val="accent5"/>
                </a:solidFill>
                <a:latin typeface="AvenirNext LT Pro Regular" panose="020B0504020202020204" pitchFamily="34" charset="77"/>
              </a:defRPr>
            </a:lvl2pPr>
            <a:lvl3pPr marL="914400" indent="0">
              <a:buNone/>
              <a:defRPr b="0" i="0">
                <a:solidFill>
                  <a:schemeClr val="accent5"/>
                </a:solidFill>
                <a:latin typeface="AvenirNext LT Pro Regular" panose="020B0504020202020204" pitchFamily="34" charset="77"/>
              </a:defRPr>
            </a:lvl3pPr>
            <a:lvl4pPr marL="1371600" indent="0">
              <a:buNone/>
              <a:defRPr b="0" i="0">
                <a:solidFill>
                  <a:schemeClr val="accent5"/>
                </a:solidFill>
                <a:latin typeface="AvenirNext LT Pro Regular" panose="020B0504020202020204" pitchFamily="34" charset="77"/>
              </a:defRPr>
            </a:lvl4pPr>
            <a:lvl5pPr marL="1828800" indent="0">
              <a:buNone/>
              <a:defRPr b="0" i="0">
                <a:solidFill>
                  <a:schemeClr val="accent5"/>
                </a:solidFill>
                <a:latin typeface="AvenirNext LT Pro Regular" panose="020B0504020202020204" pitchFamily="34" charset="77"/>
              </a:defRPr>
            </a:lvl5pPr>
          </a:lstStyle>
          <a:p>
            <a:pPr lvl="0"/>
            <a:r>
              <a:rPr lang="en-US"/>
              <a:t>Click to edit Master text styles</a:t>
            </a:r>
          </a:p>
        </p:txBody>
      </p:sp>
      <p:sp>
        <p:nvSpPr>
          <p:cNvPr id="2" name="Text Placeholder 8">
            <a:extLst>
              <a:ext uri="{FF2B5EF4-FFF2-40B4-BE49-F238E27FC236}">
                <a16:creationId xmlns:a16="http://schemas.microsoft.com/office/drawing/2014/main" id="{D74D3295-A567-E9C9-F6F0-256DA0D87A9D}"/>
              </a:ext>
            </a:extLst>
          </p:cNvPr>
          <p:cNvSpPr>
            <a:spLocks noGrp="1"/>
          </p:cNvSpPr>
          <p:nvPr>
            <p:ph type="body" sz="quarter" idx="15"/>
          </p:nvPr>
        </p:nvSpPr>
        <p:spPr>
          <a:xfrm>
            <a:off x="6162956" y="1586752"/>
            <a:ext cx="4917420" cy="4320335"/>
          </a:xfrm>
          <a:prstGeom prst="rect">
            <a:avLst/>
          </a:prstGeom>
        </p:spPr>
        <p:txBody>
          <a:bodyPr/>
          <a:lstStyle>
            <a:lvl1pPr marL="0" indent="0">
              <a:buNone/>
              <a:defRPr b="0" i="0">
                <a:solidFill>
                  <a:schemeClr val="tx1"/>
                </a:solidFill>
                <a:latin typeface="Avenir Next LT Pro" panose="020B0504020202020204" pitchFamily="34" charset="0"/>
              </a:defRPr>
            </a:lvl1pPr>
            <a:lvl2pPr marL="457200" indent="0">
              <a:buNone/>
              <a:defRPr b="0" i="0">
                <a:solidFill>
                  <a:schemeClr val="accent5"/>
                </a:solidFill>
                <a:latin typeface="AvenirNext LT Pro Regular" panose="020B0504020202020204" pitchFamily="34" charset="77"/>
              </a:defRPr>
            </a:lvl2pPr>
            <a:lvl3pPr marL="914400" indent="0">
              <a:buNone/>
              <a:defRPr b="0" i="0">
                <a:solidFill>
                  <a:schemeClr val="accent5"/>
                </a:solidFill>
                <a:latin typeface="AvenirNext LT Pro Regular" panose="020B0504020202020204" pitchFamily="34" charset="77"/>
              </a:defRPr>
            </a:lvl3pPr>
            <a:lvl4pPr marL="1371600" indent="0">
              <a:buNone/>
              <a:defRPr b="0" i="0">
                <a:solidFill>
                  <a:schemeClr val="accent5"/>
                </a:solidFill>
                <a:latin typeface="AvenirNext LT Pro Regular" panose="020B0504020202020204" pitchFamily="34" charset="77"/>
              </a:defRPr>
            </a:lvl4pPr>
            <a:lvl5pPr marL="1828800" indent="0">
              <a:buNone/>
              <a:defRPr b="0" i="0">
                <a:solidFill>
                  <a:schemeClr val="accent5"/>
                </a:solidFill>
                <a:latin typeface="AvenirNext LT Pro Regular" panose="020B0504020202020204" pitchFamily="34" charset="77"/>
              </a:defRPr>
            </a:lvl5pPr>
          </a:lstStyle>
          <a:p>
            <a:pPr lvl="0"/>
            <a:r>
              <a:rPr lang="en-US"/>
              <a:t>Click to edit Master text styles</a:t>
            </a:r>
          </a:p>
        </p:txBody>
      </p:sp>
      <p:pic>
        <p:nvPicPr>
          <p:cNvPr id="6" name="Picture 5">
            <a:extLst>
              <a:ext uri="{FF2B5EF4-FFF2-40B4-BE49-F238E27FC236}">
                <a16:creationId xmlns:a16="http://schemas.microsoft.com/office/drawing/2014/main" id="{C8246E3D-31A6-7629-AED8-1D09B04E11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4944" y="6212134"/>
            <a:ext cx="1106513" cy="468641"/>
          </a:xfrm>
          <a:prstGeom prst="rect">
            <a:avLst/>
          </a:prstGeom>
        </p:spPr>
      </p:pic>
    </p:spTree>
    <p:extLst>
      <p:ext uri="{BB962C8B-B14F-4D97-AF65-F5344CB8AC3E}">
        <p14:creationId xmlns:p14="http://schemas.microsoft.com/office/powerpoint/2010/main" val="1178781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Column Text w Subhead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EEE56F9-7064-4BBF-196E-CC1EB4F2E9C6}"/>
              </a:ext>
            </a:extLst>
          </p:cNvPr>
          <p:cNvSpPr>
            <a:spLocks noGrp="1"/>
          </p:cNvSpPr>
          <p:nvPr>
            <p:ph type="ftr" sz="quarter" idx="11"/>
          </p:nvPr>
        </p:nvSpPr>
        <p:spPr/>
        <p:txBody>
          <a:bodyPr/>
          <a:lstStyle>
            <a:lvl1pPr>
              <a:defRPr b="0" i="0">
                <a:latin typeface="Avenir Next LT Pro" panose="020B0504020202020204" pitchFamily="34" charset="0"/>
              </a:defRPr>
            </a:lvl1pPr>
          </a:lstStyle>
          <a:p>
            <a:endParaRPr lang="en-US"/>
          </a:p>
        </p:txBody>
      </p:sp>
      <p:sp>
        <p:nvSpPr>
          <p:cNvPr id="5" name="Slide Number Placeholder 4">
            <a:extLst>
              <a:ext uri="{FF2B5EF4-FFF2-40B4-BE49-F238E27FC236}">
                <a16:creationId xmlns:a16="http://schemas.microsoft.com/office/drawing/2014/main" id="{20041B92-EE14-2CDC-268E-BD012F1CFCEB}"/>
              </a:ext>
            </a:extLst>
          </p:cNvPr>
          <p:cNvSpPr>
            <a:spLocks noGrp="1"/>
          </p:cNvSpPr>
          <p:nvPr>
            <p:ph type="sldNum" sz="quarter" idx="12"/>
          </p:nvPr>
        </p:nvSpPr>
        <p:spPr/>
        <p:txBody>
          <a:bodyPr/>
          <a:lstStyle>
            <a:lvl1pPr>
              <a:defRPr b="0" i="0">
                <a:latin typeface="Avenir Next LT Pro" panose="020B0504020202020204" pitchFamily="34" charset="0"/>
              </a:defRPr>
            </a:lvl1pPr>
          </a:lstStyle>
          <a:p>
            <a:fld id="{EAC521D8-0276-7043-A50F-48E286C59F7E}" type="slidenum">
              <a:rPr lang="en-US" smtClean="0"/>
              <a:pPr/>
              <a:t>‹#›</a:t>
            </a:fld>
            <a:endParaRPr lang="en-US"/>
          </a:p>
        </p:txBody>
      </p:sp>
      <p:sp>
        <p:nvSpPr>
          <p:cNvPr id="7" name="Text Placeholder 6">
            <a:extLst>
              <a:ext uri="{FF2B5EF4-FFF2-40B4-BE49-F238E27FC236}">
                <a16:creationId xmlns:a16="http://schemas.microsoft.com/office/drawing/2014/main" id="{0F50399E-B542-F95B-07E5-E5FC5CD63FAC}"/>
              </a:ext>
            </a:extLst>
          </p:cNvPr>
          <p:cNvSpPr>
            <a:spLocks noGrp="1"/>
          </p:cNvSpPr>
          <p:nvPr>
            <p:ph type="body" sz="quarter" idx="13" hasCustomPrompt="1"/>
          </p:nvPr>
        </p:nvSpPr>
        <p:spPr>
          <a:xfrm>
            <a:off x="757516" y="510335"/>
            <a:ext cx="10564907" cy="619125"/>
          </a:xfrm>
          <a:prstGeom prst="rect">
            <a:avLst/>
          </a:prstGeom>
        </p:spPr>
        <p:txBody>
          <a:bodyPr/>
          <a:lstStyle>
            <a:lvl1pPr marL="0" indent="0">
              <a:buNone/>
              <a:defRPr sz="3600" b="0" i="0">
                <a:solidFill>
                  <a:schemeClr val="accent4"/>
                </a:solidFill>
                <a:latin typeface="Avenir Next LT Pro" panose="020B0504020202020204" pitchFamily="34" charset="0"/>
              </a:defRPr>
            </a:lvl1pPr>
            <a:lvl2pPr marL="457200" indent="0">
              <a:buNone/>
              <a:defRPr>
                <a:solidFill>
                  <a:schemeClr val="accent4"/>
                </a:solidFill>
              </a:defRPr>
            </a:lvl2pPr>
            <a:lvl3pPr marL="914400" indent="0">
              <a:buNone/>
              <a:defRPr>
                <a:solidFill>
                  <a:schemeClr val="accent4"/>
                </a:solidFill>
              </a:defRPr>
            </a:lvl3pPr>
            <a:lvl4pPr marL="1371600" indent="0">
              <a:buNone/>
              <a:defRPr>
                <a:solidFill>
                  <a:schemeClr val="accent4"/>
                </a:solidFill>
              </a:defRPr>
            </a:lvl4pPr>
            <a:lvl5pPr marL="1828800" indent="0">
              <a:buNone/>
              <a:defRPr>
                <a:solidFill>
                  <a:schemeClr val="accent4"/>
                </a:solidFill>
              </a:defRPr>
            </a:lvl5pPr>
          </a:lstStyle>
          <a:p>
            <a:pPr lvl="0"/>
            <a:r>
              <a:rPr lang="en-US"/>
              <a:t>This is a headline</a:t>
            </a:r>
          </a:p>
        </p:txBody>
      </p:sp>
      <p:sp>
        <p:nvSpPr>
          <p:cNvPr id="9" name="Text Placeholder 8">
            <a:extLst>
              <a:ext uri="{FF2B5EF4-FFF2-40B4-BE49-F238E27FC236}">
                <a16:creationId xmlns:a16="http://schemas.microsoft.com/office/drawing/2014/main" id="{16B93DAA-3C45-3B6E-B968-3E73B739AAE1}"/>
              </a:ext>
            </a:extLst>
          </p:cNvPr>
          <p:cNvSpPr>
            <a:spLocks noGrp="1"/>
          </p:cNvSpPr>
          <p:nvPr>
            <p:ph type="body" sz="quarter" idx="14"/>
          </p:nvPr>
        </p:nvSpPr>
        <p:spPr>
          <a:xfrm>
            <a:off x="757238" y="2026024"/>
            <a:ext cx="4917420" cy="3881064"/>
          </a:xfrm>
          <a:prstGeom prst="rect">
            <a:avLst/>
          </a:prstGeom>
        </p:spPr>
        <p:txBody>
          <a:bodyPr/>
          <a:lstStyle>
            <a:lvl1pPr marL="0" indent="0">
              <a:buNone/>
              <a:defRPr b="0" i="0">
                <a:solidFill>
                  <a:schemeClr val="tx1"/>
                </a:solidFill>
                <a:latin typeface="Avenir Next LT Pro" panose="020B0504020202020204" pitchFamily="34" charset="0"/>
              </a:defRPr>
            </a:lvl1pPr>
            <a:lvl2pPr marL="457200" indent="0">
              <a:buNone/>
              <a:defRPr b="0" i="0">
                <a:solidFill>
                  <a:schemeClr val="accent5"/>
                </a:solidFill>
                <a:latin typeface="AvenirNext LT Pro Regular" panose="020B0504020202020204" pitchFamily="34" charset="77"/>
              </a:defRPr>
            </a:lvl2pPr>
            <a:lvl3pPr marL="914400" indent="0">
              <a:buNone/>
              <a:defRPr b="0" i="0">
                <a:solidFill>
                  <a:schemeClr val="accent5"/>
                </a:solidFill>
                <a:latin typeface="AvenirNext LT Pro Regular" panose="020B0504020202020204" pitchFamily="34" charset="77"/>
              </a:defRPr>
            </a:lvl3pPr>
            <a:lvl4pPr marL="1371600" indent="0">
              <a:buNone/>
              <a:defRPr b="0" i="0">
                <a:solidFill>
                  <a:schemeClr val="accent5"/>
                </a:solidFill>
                <a:latin typeface="AvenirNext LT Pro Regular" panose="020B0504020202020204" pitchFamily="34" charset="77"/>
              </a:defRPr>
            </a:lvl4pPr>
            <a:lvl5pPr marL="1828800" indent="0">
              <a:buNone/>
              <a:defRPr b="0" i="0">
                <a:solidFill>
                  <a:schemeClr val="accent5"/>
                </a:solidFill>
                <a:latin typeface="AvenirNext LT Pro Regular" panose="020B0504020202020204" pitchFamily="34" charset="77"/>
              </a:defRPr>
            </a:lvl5pPr>
          </a:lstStyle>
          <a:p>
            <a:pPr lvl="0"/>
            <a:r>
              <a:rPr lang="en-US"/>
              <a:t>Click to edit Master text styles</a:t>
            </a:r>
          </a:p>
        </p:txBody>
      </p:sp>
      <p:sp>
        <p:nvSpPr>
          <p:cNvPr id="2" name="Text Placeholder 8">
            <a:extLst>
              <a:ext uri="{FF2B5EF4-FFF2-40B4-BE49-F238E27FC236}">
                <a16:creationId xmlns:a16="http://schemas.microsoft.com/office/drawing/2014/main" id="{D74D3295-A567-E9C9-F6F0-256DA0D87A9D}"/>
              </a:ext>
            </a:extLst>
          </p:cNvPr>
          <p:cNvSpPr>
            <a:spLocks noGrp="1"/>
          </p:cNvSpPr>
          <p:nvPr>
            <p:ph type="body" sz="quarter" idx="15"/>
          </p:nvPr>
        </p:nvSpPr>
        <p:spPr>
          <a:xfrm>
            <a:off x="6162956" y="2026024"/>
            <a:ext cx="4917420" cy="3881064"/>
          </a:xfrm>
          <a:prstGeom prst="rect">
            <a:avLst/>
          </a:prstGeom>
        </p:spPr>
        <p:txBody>
          <a:bodyPr/>
          <a:lstStyle>
            <a:lvl1pPr marL="0" indent="0">
              <a:buNone/>
              <a:defRPr b="0" i="0">
                <a:solidFill>
                  <a:schemeClr val="tx1"/>
                </a:solidFill>
                <a:latin typeface="Avenir Next LT Pro" panose="020B0504020202020204" pitchFamily="34" charset="0"/>
              </a:defRPr>
            </a:lvl1pPr>
            <a:lvl2pPr marL="457200" indent="0">
              <a:buNone/>
              <a:defRPr b="0" i="0">
                <a:solidFill>
                  <a:schemeClr val="accent5"/>
                </a:solidFill>
                <a:latin typeface="AvenirNext LT Pro Regular" panose="020B0504020202020204" pitchFamily="34" charset="77"/>
              </a:defRPr>
            </a:lvl2pPr>
            <a:lvl3pPr marL="914400" indent="0">
              <a:buNone/>
              <a:defRPr b="0" i="0">
                <a:solidFill>
                  <a:schemeClr val="accent5"/>
                </a:solidFill>
                <a:latin typeface="AvenirNext LT Pro Regular" panose="020B0504020202020204" pitchFamily="34" charset="77"/>
              </a:defRPr>
            </a:lvl3pPr>
            <a:lvl4pPr marL="1371600" indent="0">
              <a:buNone/>
              <a:defRPr b="0" i="0">
                <a:solidFill>
                  <a:schemeClr val="accent5"/>
                </a:solidFill>
                <a:latin typeface="AvenirNext LT Pro Regular" panose="020B0504020202020204" pitchFamily="34" charset="77"/>
              </a:defRPr>
            </a:lvl4pPr>
            <a:lvl5pPr marL="1828800" indent="0">
              <a:buNone/>
              <a:defRPr b="0" i="0">
                <a:solidFill>
                  <a:schemeClr val="accent5"/>
                </a:solidFill>
                <a:latin typeface="AvenirNext LT Pro Regular" panose="020B0504020202020204" pitchFamily="34" charset="77"/>
              </a:defRPr>
            </a:lvl5pPr>
          </a:lstStyle>
          <a:p>
            <a:pPr lvl="0"/>
            <a:r>
              <a:rPr lang="en-US"/>
              <a:t>Click to edit Master text styles</a:t>
            </a:r>
          </a:p>
        </p:txBody>
      </p:sp>
      <p:sp>
        <p:nvSpPr>
          <p:cNvPr id="6" name="Text Placeholder 8">
            <a:extLst>
              <a:ext uri="{FF2B5EF4-FFF2-40B4-BE49-F238E27FC236}">
                <a16:creationId xmlns:a16="http://schemas.microsoft.com/office/drawing/2014/main" id="{51406710-BC9D-B27B-9DEE-4D09324F8EA8}"/>
              </a:ext>
            </a:extLst>
          </p:cNvPr>
          <p:cNvSpPr>
            <a:spLocks noGrp="1"/>
          </p:cNvSpPr>
          <p:nvPr>
            <p:ph type="body" sz="quarter" idx="16"/>
          </p:nvPr>
        </p:nvSpPr>
        <p:spPr>
          <a:xfrm>
            <a:off x="757238" y="1541930"/>
            <a:ext cx="4917420" cy="394446"/>
          </a:xfrm>
          <a:prstGeom prst="rect">
            <a:avLst/>
          </a:prstGeom>
        </p:spPr>
        <p:txBody>
          <a:bodyPr/>
          <a:lstStyle>
            <a:lvl1pPr marL="0" indent="0">
              <a:buNone/>
              <a:defRPr b="1" i="0">
                <a:solidFill>
                  <a:schemeClr val="tx1"/>
                </a:solidFill>
                <a:latin typeface="Avenir Next LT Pro" panose="020B0504020202020204" pitchFamily="34" charset="0"/>
              </a:defRPr>
            </a:lvl1pPr>
            <a:lvl2pPr marL="457200" indent="0">
              <a:buNone/>
              <a:defRPr b="0" i="0">
                <a:solidFill>
                  <a:schemeClr val="accent5"/>
                </a:solidFill>
                <a:latin typeface="AvenirNext LT Pro Regular" panose="020B0504020202020204" pitchFamily="34" charset="77"/>
              </a:defRPr>
            </a:lvl2pPr>
            <a:lvl3pPr marL="914400" indent="0">
              <a:buNone/>
              <a:defRPr b="0" i="0">
                <a:solidFill>
                  <a:schemeClr val="accent5"/>
                </a:solidFill>
                <a:latin typeface="AvenirNext LT Pro Regular" panose="020B0504020202020204" pitchFamily="34" charset="77"/>
              </a:defRPr>
            </a:lvl3pPr>
            <a:lvl4pPr marL="1371600" indent="0">
              <a:buNone/>
              <a:defRPr b="0" i="0">
                <a:solidFill>
                  <a:schemeClr val="accent5"/>
                </a:solidFill>
                <a:latin typeface="AvenirNext LT Pro Regular" panose="020B0504020202020204" pitchFamily="34" charset="77"/>
              </a:defRPr>
            </a:lvl4pPr>
            <a:lvl5pPr marL="1828800" indent="0">
              <a:buNone/>
              <a:defRPr b="0" i="0">
                <a:solidFill>
                  <a:schemeClr val="accent5"/>
                </a:solidFill>
                <a:latin typeface="AvenirNext LT Pro Regular" panose="020B0504020202020204" pitchFamily="34" charset="77"/>
              </a:defRPr>
            </a:lvl5pPr>
          </a:lstStyle>
          <a:p>
            <a:pPr lvl="0"/>
            <a:r>
              <a:rPr lang="en-US"/>
              <a:t>Click to edit Master text styles</a:t>
            </a:r>
          </a:p>
        </p:txBody>
      </p:sp>
      <p:sp>
        <p:nvSpPr>
          <p:cNvPr id="8" name="Text Placeholder 8">
            <a:extLst>
              <a:ext uri="{FF2B5EF4-FFF2-40B4-BE49-F238E27FC236}">
                <a16:creationId xmlns:a16="http://schemas.microsoft.com/office/drawing/2014/main" id="{8D540608-2E3F-F15D-8BF5-C22DD95B4F75}"/>
              </a:ext>
            </a:extLst>
          </p:cNvPr>
          <p:cNvSpPr>
            <a:spLocks noGrp="1"/>
          </p:cNvSpPr>
          <p:nvPr>
            <p:ph type="body" sz="quarter" idx="17"/>
          </p:nvPr>
        </p:nvSpPr>
        <p:spPr>
          <a:xfrm>
            <a:off x="6153991" y="1541930"/>
            <a:ext cx="4917420" cy="394446"/>
          </a:xfrm>
          <a:prstGeom prst="rect">
            <a:avLst/>
          </a:prstGeom>
        </p:spPr>
        <p:txBody>
          <a:bodyPr/>
          <a:lstStyle>
            <a:lvl1pPr marL="0" indent="0">
              <a:buNone/>
              <a:defRPr b="1" i="0">
                <a:solidFill>
                  <a:schemeClr val="tx1"/>
                </a:solidFill>
                <a:latin typeface="Avenir Next LT Pro" panose="020B0504020202020204" pitchFamily="34" charset="0"/>
              </a:defRPr>
            </a:lvl1pPr>
            <a:lvl2pPr marL="457200" indent="0">
              <a:buNone/>
              <a:defRPr b="0" i="0">
                <a:solidFill>
                  <a:schemeClr val="accent5"/>
                </a:solidFill>
                <a:latin typeface="AvenirNext LT Pro Regular" panose="020B0504020202020204" pitchFamily="34" charset="77"/>
              </a:defRPr>
            </a:lvl2pPr>
            <a:lvl3pPr marL="914400" indent="0">
              <a:buNone/>
              <a:defRPr b="0" i="0">
                <a:solidFill>
                  <a:schemeClr val="accent5"/>
                </a:solidFill>
                <a:latin typeface="AvenirNext LT Pro Regular" panose="020B0504020202020204" pitchFamily="34" charset="77"/>
              </a:defRPr>
            </a:lvl3pPr>
            <a:lvl4pPr marL="1371600" indent="0">
              <a:buNone/>
              <a:defRPr b="0" i="0">
                <a:solidFill>
                  <a:schemeClr val="accent5"/>
                </a:solidFill>
                <a:latin typeface="AvenirNext LT Pro Regular" panose="020B0504020202020204" pitchFamily="34" charset="77"/>
              </a:defRPr>
            </a:lvl4pPr>
            <a:lvl5pPr marL="1828800" indent="0">
              <a:buNone/>
              <a:defRPr b="0" i="0">
                <a:solidFill>
                  <a:schemeClr val="accent5"/>
                </a:solidFill>
                <a:latin typeface="AvenirNext LT Pro Regular" panose="020B0504020202020204" pitchFamily="34" charset="77"/>
              </a:defRPr>
            </a:lvl5pPr>
          </a:lstStyle>
          <a:p>
            <a:pPr lvl="0"/>
            <a:r>
              <a:rPr lang="en-US"/>
              <a:t>Click to edit Master text styles</a:t>
            </a:r>
          </a:p>
        </p:txBody>
      </p:sp>
      <p:pic>
        <p:nvPicPr>
          <p:cNvPr id="10" name="Picture 9">
            <a:extLst>
              <a:ext uri="{FF2B5EF4-FFF2-40B4-BE49-F238E27FC236}">
                <a16:creationId xmlns:a16="http://schemas.microsoft.com/office/drawing/2014/main" id="{EAF074C6-43E9-D821-A742-25DD105E22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4944" y="6212134"/>
            <a:ext cx="1106513" cy="468641"/>
          </a:xfrm>
          <a:prstGeom prst="rect">
            <a:avLst/>
          </a:prstGeom>
        </p:spPr>
      </p:pic>
    </p:spTree>
    <p:extLst>
      <p:ext uri="{BB962C8B-B14F-4D97-AF65-F5344CB8AC3E}">
        <p14:creationId xmlns:p14="http://schemas.microsoft.com/office/powerpoint/2010/main" val="2893980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281" y="2986184"/>
            <a:ext cx="4759637" cy="701731"/>
          </a:xfrm>
          <a:prstGeom prst="rect">
            <a:avLst/>
          </a:prstGeom>
        </p:spPr>
        <p:txBody>
          <a:bodyPr vert="horz" wrap="none" lIns="91440" tIns="45720" rIns="91440" bIns="45720" rtlCol="0" anchor="ctr">
            <a:spAutoFit/>
          </a:bodyPr>
          <a:lstStyle/>
          <a:p>
            <a:pPr lvl="0"/>
            <a:r>
              <a:rPr lang="en-US"/>
              <a:t>Presentation Title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LT Pro" panose="020B0504020202020204" pitchFamily="34" charset="0"/>
              </a:defRPr>
            </a:lvl1pPr>
          </a:lstStyle>
          <a:p>
            <a:endParaRPr lang="en-US"/>
          </a:p>
        </p:txBody>
      </p:sp>
      <p:sp>
        <p:nvSpPr>
          <p:cNvPr id="6" name="Slide Number Placeholder 5"/>
          <p:cNvSpPr>
            <a:spLocks noGrp="1"/>
          </p:cNvSpPr>
          <p:nvPr>
            <p:ph type="sldNum" sz="quarter" idx="4"/>
          </p:nvPr>
        </p:nvSpPr>
        <p:spPr>
          <a:xfrm>
            <a:off x="9131596" y="6356350"/>
            <a:ext cx="2743200" cy="365125"/>
          </a:xfrm>
          <a:prstGeom prst="rect">
            <a:avLst/>
          </a:prstGeom>
        </p:spPr>
        <p:txBody>
          <a:bodyPr vert="horz" lIns="91440" tIns="45720" rIns="91440" bIns="45720" rtlCol="0" anchor="ctr"/>
          <a:lstStyle>
            <a:lvl1pPr algn="r">
              <a:defRPr sz="1200" b="0" i="0">
                <a:solidFill>
                  <a:srgbClr val="52ADE1"/>
                </a:solidFill>
                <a:latin typeface="Avenir Next LT Pro" panose="020B0504020202020204" pitchFamily="34" charset="0"/>
              </a:defRPr>
            </a:lvl1pPr>
          </a:lstStyle>
          <a:p>
            <a:fld id="{EAC521D8-0276-7043-A50F-48E286C59F7E}" type="slidenum">
              <a:rPr lang="en-US" smtClean="0"/>
              <a:pPr/>
              <a:t>‹#›</a:t>
            </a:fld>
            <a:endParaRPr lang="en-US"/>
          </a:p>
        </p:txBody>
      </p:sp>
    </p:spTree>
    <p:extLst>
      <p:ext uri="{BB962C8B-B14F-4D97-AF65-F5344CB8AC3E}">
        <p14:creationId xmlns:p14="http://schemas.microsoft.com/office/powerpoint/2010/main" val="2246350197"/>
      </p:ext>
    </p:extLst>
  </p:cSld>
  <p:clrMap bg1="lt1" tx1="dk1" bg2="lt2" tx2="dk2" accent1="accent1" accent2="accent2" accent3="accent3" accent4="accent4" accent5="accent5" accent6="accent6" hlink="hlink" folHlink="folHlink"/>
  <p:sldLayoutIdLst>
    <p:sldLayoutId id="2147483814" r:id="rId1"/>
    <p:sldLayoutId id="2147483825" r:id="rId2"/>
    <p:sldLayoutId id="2147483815" r:id="rId3"/>
    <p:sldLayoutId id="2147483816" r:id="rId4"/>
    <p:sldLayoutId id="2147483826" r:id="rId5"/>
    <p:sldLayoutId id="2147483817" r:id="rId6"/>
    <p:sldLayoutId id="2147483818" r:id="rId7"/>
    <p:sldLayoutId id="2147483819" r:id="rId8"/>
    <p:sldLayoutId id="2147483820" r:id="rId9"/>
    <p:sldLayoutId id="2147483821" r:id="rId10"/>
    <p:sldLayoutId id="2147483822" r:id="rId11"/>
    <p:sldLayoutId id="2147483824" r:id="rId12"/>
    <p:sldLayoutId id="2147483823" r:id="rId13"/>
    <p:sldLayoutId id="2147483778" r:id="rId14"/>
    <p:sldLayoutId id="2147483796" r:id="rId15"/>
  </p:sldLayoutIdLst>
  <p:hf hdr="0" ftr="0" dt="0"/>
  <p:txStyles>
    <p:titleStyle>
      <a:lvl1pPr algn="l" defTabSz="914400" rtl="0" eaLnBrk="1" latinLnBrk="0" hangingPunct="1">
        <a:lnSpc>
          <a:spcPct val="90000"/>
        </a:lnSpc>
        <a:spcBef>
          <a:spcPct val="0"/>
        </a:spcBef>
        <a:buNone/>
        <a:defRPr lang="en-US" sz="4400" b="0" i="0" kern="1200" dirty="0">
          <a:solidFill>
            <a:schemeClr val="tx1"/>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800" b="0" i="0" kern="1200" dirty="0" smtClean="0">
          <a:solidFill>
            <a:schemeClr val="accent5">
              <a:lumMod val="10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0" i="0" kern="1200" baseline="0" dirty="0">
          <a:solidFill>
            <a:schemeClr val="accent5">
              <a:lumMod val="10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7FD926F6_9EBA074D.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file:///C:\Users\lashawnda.davis2\OneDrive%20-%20Cook%20County%20Health\Documents\MAT%20Resource%20Guide.pdf" TargetMode="External"/><Relationship Id="rId2" Type="http://schemas.microsoft.com/office/2018/10/relationships/comments" Target="../comments/modernComment_7FD926F8_C322A6FD.xml"/><Relationship Id="rId1" Type="http://schemas.openxmlformats.org/officeDocument/2006/relationships/slideLayout" Target="../slideLayouts/slideLayout7.xml"/><Relationship Id="rId5" Type="http://schemas.openxmlformats.org/officeDocument/2006/relationships/hyperlink" Target="https://countycare.healthsparq.com/healthsparq/public/#/one/insurerCode=COUNTYCARE_I&amp;brandCode=COUNTYCARE&amp;productCode=001?category=&amp;editCategorySearch=false" TargetMode="External"/><Relationship Id="rId4" Type="http://schemas.openxmlformats.org/officeDocument/2006/relationships/hyperlink" Target="file:///C:\Users\lashawnda.davis2\OneDrive%20-%20Cook%20County%20Health\Documents\Staff%20Resources%20for%20BH.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lashawnda.thornton@cookcountyhealth.org" TargetMode="External"/><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microsoft.com/office/2018/10/relationships/comments" Target="../comments/modernComment_7FD926E8_311CD8A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D4C92D-3C75-6B36-434F-3ECA67A3DB19}"/>
              </a:ext>
            </a:extLst>
          </p:cNvPr>
          <p:cNvSpPr>
            <a:spLocks noGrp="1"/>
          </p:cNvSpPr>
          <p:nvPr>
            <p:ph type="body" sz="quarter" idx="10"/>
          </p:nvPr>
        </p:nvSpPr>
        <p:spPr>
          <a:xfrm>
            <a:off x="349250" y="3545377"/>
            <a:ext cx="6328988" cy="1602328"/>
          </a:xfrm>
        </p:spPr>
        <p:txBody>
          <a:bodyPr/>
          <a:lstStyle/>
          <a:p>
            <a:r>
              <a:rPr lang="en-US" sz="4400" b="1"/>
              <a:t>Medication Assisted Treatment (MAT) </a:t>
            </a:r>
            <a:r>
              <a:rPr lang="en-US" sz="4400"/>
              <a:t>Workflow Updates </a:t>
            </a:r>
          </a:p>
        </p:txBody>
      </p:sp>
      <p:sp>
        <p:nvSpPr>
          <p:cNvPr id="3" name="Text Placeholder 2">
            <a:extLst>
              <a:ext uri="{FF2B5EF4-FFF2-40B4-BE49-F238E27FC236}">
                <a16:creationId xmlns:a16="http://schemas.microsoft.com/office/drawing/2014/main" id="{E471D3AC-D1E8-0271-1841-B4ED7FB60E97}"/>
              </a:ext>
            </a:extLst>
          </p:cNvPr>
          <p:cNvSpPr>
            <a:spLocks noGrp="1"/>
          </p:cNvSpPr>
          <p:nvPr>
            <p:ph type="body" sz="quarter" idx="11"/>
          </p:nvPr>
        </p:nvSpPr>
        <p:spPr/>
        <p:txBody>
          <a:bodyPr/>
          <a:lstStyle/>
          <a:p>
            <a:r>
              <a:rPr lang="en-US"/>
              <a:t>January 21, 2026</a:t>
            </a:r>
          </a:p>
        </p:txBody>
      </p:sp>
    </p:spTree>
    <p:extLst>
      <p:ext uri="{BB962C8B-B14F-4D97-AF65-F5344CB8AC3E}">
        <p14:creationId xmlns:p14="http://schemas.microsoft.com/office/powerpoint/2010/main" val="1118372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F5BB7-542F-2931-6A67-D13F0A5BE5E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CD303A-5A51-4352-83F0-664DC16DD4DB}"/>
              </a:ext>
            </a:extLst>
          </p:cNvPr>
          <p:cNvSpPr>
            <a:spLocks noGrp="1"/>
          </p:cNvSpPr>
          <p:nvPr>
            <p:ph type="sldNum" sz="quarter" idx="12"/>
          </p:nvPr>
        </p:nvSpPr>
        <p:spPr/>
        <p:txBody>
          <a:bodyPr/>
          <a:lstStyle/>
          <a:p>
            <a:fld id="{EAC521D8-0276-7043-A50F-48E286C59F7E}" type="slidenum">
              <a:rPr lang="en-US" smtClean="0"/>
              <a:pPr/>
              <a:t>10</a:t>
            </a:fld>
            <a:endParaRPr lang="en-US"/>
          </a:p>
        </p:txBody>
      </p:sp>
      <p:sp>
        <p:nvSpPr>
          <p:cNvPr id="5" name="Text Placeholder 4">
            <a:extLst>
              <a:ext uri="{FF2B5EF4-FFF2-40B4-BE49-F238E27FC236}">
                <a16:creationId xmlns:a16="http://schemas.microsoft.com/office/drawing/2014/main" id="{2E56E037-6A99-86AC-681C-B639A1D6814D}"/>
              </a:ext>
            </a:extLst>
          </p:cNvPr>
          <p:cNvSpPr>
            <a:spLocks noGrp="1"/>
          </p:cNvSpPr>
          <p:nvPr>
            <p:ph type="body" sz="quarter" idx="13"/>
          </p:nvPr>
        </p:nvSpPr>
        <p:spPr/>
        <p:txBody>
          <a:bodyPr/>
          <a:lstStyle/>
          <a:p>
            <a:r>
              <a:rPr lang="en-US"/>
              <a:t>Identifying Members for MAT</a:t>
            </a:r>
          </a:p>
        </p:txBody>
      </p:sp>
    </p:spTree>
    <p:extLst>
      <p:ext uri="{BB962C8B-B14F-4D97-AF65-F5344CB8AC3E}">
        <p14:creationId xmlns:p14="http://schemas.microsoft.com/office/powerpoint/2010/main" val="25806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65A098-453A-E004-2BEF-CC795DCAE181}"/>
              </a:ext>
            </a:extLst>
          </p:cNvPr>
          <p:cNvSpPr>
            <a:spLocks noGrp="1"/>
          </p:cNvSpPr>
          <p:nvPr>
            <p:ph type="sldNum" sz="quarter" idx="12"/>
          </p:nvPr>
        </p:nvSpPr>
        <p:spPr/>
        <p:txBody>
          <a:bodyPr/>
          <a:lstStyle/>
          <a:p>
            <a:fld id="{EAC521D8-0276-7043-A50F-48E286C59F7E}" type="slidenum">
              <a:rPr lang="en-US" smtClean="0"/>
              <a:pPr/>
              <a:t>11</a:t>
            </a:fld>
            <a:endParaRPr lang="en-US"/>
          </a:p>
        </p:txBody>
      </p:sp>
      <p:sp>
        <p:nvSpPr>
          <p:cNvPr id="3" name="Text Placeholder 2">
            <a:extLst>
              <a:ext uri="{FF2B5EF4-FFF2-40B4-BE49-F238E27FC236}">
                <a16:creationId xmlns:a16="http://schemas.microsoft.com/office/drawing/2014/main" id="{16A580A5-3A70-21A0-5AEA-07C8D14B2A6C}"/>
              </a:ext>
            </a:extLst>
          </p:cNvPr>
          <p:cNvSpPr>
            <a:spLocks noGrp="1"/>
          </p:cNvSpPr>
          <p:nvPr>
            <p:ph type="body" sz="quarter" idx="13"/>
          </p:nvPr>
        </p:nvSpPr>
        <p:spPr/>
        <p:txBody>
          <a:bodyPr/>
          <a:lstStyle/>
          <a:p>
            <a:r>
              <a:rPr lang="en-US"/>
              <a:t>How CountyCare flags members who may benefit from MAT </a:t>
            </a:r>
          </a:p>
        </p:txBody>
      </p:sp>
      <p:sp>
        <p:nvSpPr>
          <p:cNvPr id="4" name="Text Placeholder 3">
            <a:extLst>
              <a:ext uri="{FF2B5EF4-FFF2-40B4-BE49-F238E27FC236}">
                <a16:creationId xmlns:a16="http://schemas.microsoft.com/office/drawing/2014/main" id="{D96B08AD-B623-9669-1405-4F7DD815D2D9}"/>
              </a:ext>
            </a:extLst>
          </p:cNvPr>
          <p:cNvSpPr>
            <a:spLocks noGrp="1"/>
          </p:cNvSpPr>
          <p:nvPr>
            <p:ph type="body" sz="quarter" idx="14"/>
          </p:nvPr>
        </p:nvSpPr>
        <p:spPr>
          <a:xfrm>
            <a:off x="757238" y="1773382"/>
            <a:ext cx="4749482" cy="4133706"/>
          </a:xfrm>
        </p:spPr>
        <p:txBody>
          <a:bodyPr/>
          <a:lstStyle/>
          <a:p>
            <a:pPr marL="285750" indent="-285750">
              <a:buFont typeface="Arial" panose="020B0604020202020204" pitchFamily="34" charset="0"/>
              <a:buChar char="•"/>
            </a:pPr>
            <a:r>
              <a:rPr lang="en-US"/>
              <a:t>During an inpatient admission, members who meet one or more of the below criteria are flagged for Care Management as someone who may potentially benefit from linkage to MAT for substance use disorders (SUD). </a:t>
            </a:r>
          </a:p>
          <a:p>
            <a:pPr marL="285750" indent="-285750">
              <a:buFont typeface="Arial" panose="020B0604020202020204" pitchFamily="34" charset="0"/>
              <a:buChar char="•"/>
            </a:pPr>
            <a:r>
              <a:rPr lang="en-US"/>
              <a:t>Clinical review is completed by a Utilization Management clinician, with daily reports sent to the CountyCare Clinical Operations team. </a:t>
            </a:r>
          </a:p>
          <a:p>
            <a:pPr marL="742950" lvl="1" indent="-285750">
              <a:buFont typeface="Arial" panose="020B0604020202020204" pitchFamily="34" charset="0"/>
              <a:buChar char="•"/>
            </a:pPr>
            <a:r>
              <a:rPr lang="en-US" i="1">
                <a:solidFill>
                  <a:schemeClr val="tx1"/>
                </a:solidFill>
              </a:rPr>
              <a:t>If the member has an existing Care Manager, the member is referred to the assigned CM for outreach/support.</a:t>
            </a:r>
          </a:p>
          <a:p>
            <a:pPr marL="742950" lvl="1" indent="-285750">
              <a:buFont typeface="Arial" panose="020B0604020202020204" pitchFamily="34" charset="0"/>
              <a:buChar char="•"/>
            </a:pPr>
            <a:r>
              <a:rPr lang="en-US" i="1">
                <a:solidFill>
                  <a:schemeClr val="tx1"/>
                </a:solidFill>
              </a:rPr>
              <a:t>If the member does not have an assigned Care Manager, a Care Manager will be assigned. </a:t>
            </a:r>
          </a:p>
          <a:p>
            <a:pPr marL="285750" indent="-285750">
              <a:buFont typeface="Arial" panose="020B0604020202020204" pitchFamily="34" charset="0"/>
              <a:buChar char="•"/>
            </a:pPr>
            <a:endParaRPr lang="en-US"/>
          </a:p>
        </p:txBody>
      </p:sp>
      <p:sp>
        <p:nvSpPr>
          <p:cNvPr id="8" name="TextBox 7">
            <a:extLst>
              <a:ext uri="{FF2B5EF4-FFF2-40B4-BE49-F238E27FC236}">
                <a16:creationId xmlns:a16="http://schemas.microsoft.com/office/drawing/2014/main" id="{B765F1EC-032C-16B0-9A27-16F37DF0BD12}"/>
              </a:ext>
            </a:extLst>
          </p:cNvPr>
          <p:cNvSpPr txBox="1"/>
          <p:nvPr/>
        </p:nvSpPr>
        <p:spPr>
          <a:xfrm>
            <a:off x="5778796" y="2012555"/>
            <a:ext cx="6096000" cy="4044228"/>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base" latinLnBrk="0" hangingPunct="1">
              <a:lnSpc>
                <a:spcPct val="90000"/>
              </a:lnSpc>
              <a:spcBef>
                <a:spcPts val="1000"/>
              </a:spcBef>
              <a:spcAft>
                <a:spcPts val="60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32F49"/>
                </a:solidFill>
                <a:effectLst/>
                <a:uLnTx/>
                <a:uFillTx/>
                <a:latin typeface="Avenir Next LT Pro" panose="020B0504020202020204" pitchFamily="34" charset="0"/>
              </a:rPr>
              <a:t>Qualifying criteria: </a:t>
            </a:r>
          </a:p>
          <a:p>
            <a:pPr marL="285750" marR="0" lvl="0" indent="-285750" algn="l" defTabSz="914400" rtl="0" eaLnBrk="1" fontAlgn="base" latinLnBrk="0" hangingPunct="1">
              <a:lnSpc>
                <a:spcPct val="90000"/>
              </a:lnSpc>
              <a:spcBef>
                <a:spcPts val="100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609C"/>
                </a:solidFill>
                <a:effectLst/>
                <a:uLnTx/>
                <a:uFillTx/>
                <a:latin typeface="Avenir Next LT Pro" panose="020B0504020202020204" pitchFamily="34" charset="0"/>
              </a:rPr>
              <a:t>Past or present SUD diagnosis for qualifying substances (e.g., opiates, alcohol)</a:t>
            </a:r>
          </a:p>
          <a:p>
            <a:pPr marL="285750" marR="0" lvl="0" indent="-285750" algn="l" defTabSz="914400" rtl="0" eaLnBrk="1" fontAlgn="base" latinLnBrk="0" hangingPunct="1">
              <a:lnSpc>
                <a:spcPct val="90000"/>
              </a:lnSpc>
              <a:spcBef>
                <a:spcPts val="100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609C"/>
                </a:solidFill>
                <a:effectLst/>
                <a:uLnTx/>
                <a:uFillTx/>
                <a:latin typeface="Avenir Next LT Pro" panose="020B0504020202020204" pitchFamily="34" charset="0"/>
              </a:rPr>
              <a:t>2+ inpatient detoxification and/or rehabilitation admissions (e.g. admit to Residential Treatment Center)  within the past 12 months</a:t>
            </a:r>
          </a:p>
          <a:p>
            <a:pPr marL="285750" marR="0" lvl="0" indent="-285750" algn="l" defTabSz="914400" rtl="0" eaLnBrk="1" fontAlgn="base" latinLnBrk="0" hangingPunct="1">
              <a:lnSpc>
                <a:spcPct val="90000"/>
              </a:lnSpc>
              <a:spcBef>
                <a:spcPts val="100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609C"/>
                </a:solidFill>
                <a:effectLst/>
                <a:uLnTx/>
                <a:uFillTx/>
                <a:latin typeface="Avenir Next LT Pro" panose="020B0504020202020204" pitchFamily="34" charset="0"/>
              </a:rPr>
              <a:t>Positive toxicology for qualifying substances (e.g., opiates, alcohol)</a:t>
            </a:r>
          </a:p>
          <a:p>
            <a:pPr marL="285750" marR="0" lvl="0" indent="-285750" algn="l" defTabSz="914400" rtl="0" eaLnBrk="1" fontAlgn="base" latinLnBrk="0" hangingPunct="1">
              <a:lnSpc>
                <a:spcPct val="90000"/>
              </a:lnSpc>
              <a:spcBef>
                <a:spcPts val="100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609C"/>
                </a:solidFill>
                <a:effectLst/>
                <a:uLnTx/>
                <a:uFillTx/>
                <a:latin typeface="Avenir Next LT Pro" panose="020B0504020202020204" pitchFamily="34" charset="0"/>
              </a:rPr>
              <a:t>Past or present participation in MAT services (e.g., Methadone treatment program, using buprenorphine, naltrexone, etc. </a:t>
            </a:r>
          </a:p>
        </p:txBody>
      </p:sp>
    </p:spTree>
    <p:extLst>
      <p:ext uri="{BB962C8B-B14F-4D97-AF65-F5344CB8AC3E}">
        <p14:creationId xmlns:p14="http://schemas.microsoft.com/office/powerpoint/2010/main" val="3006855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685230-9739-1BB2-21FA-FB9C266C2860}"/>
              </a:ext>
            </a:extLst>
          </p:cNvPr>
          <p:cNvSpPr>
            <a:spLocks noGrp="1"/>
          </p:cNvSpPr>
          <p:nvPr>
            <p:ph type="sldNum" sz="quarter" idx="12"/>
          </p:nvPr>
        </p:nvSpPr>
        <p:spPr/>
        <p:txBody>
          <a:bodyPr/>
          <a:lstStyle/>
          <a:p>
            <a:fld id="{EAC521D8-0276-7043-A50F-48E286C59F7E}" type="slidenum">
              <a:rPr lang="en-US" smtClean="0"/>
              <a:pPr/>
              <a:t>12</a:t>
            </a:fld>
            <a:endParaRPr lang="en-US"/>
          </a:p>
        </p:txBody>
      </p:sp>
      <p:sp>
        <p:nvSpPr>
          <p:cNvPr id="3" name="Text Placeholder 2">
            <a:extLst>
              <a:ext uri="{FF2B5EF4-FFF2-40B4-BE49-F238E27FC236}">
                <a16:creationId xmlns:a16="http://schemas.microsoft.com/office/drawing/2014/main" id="{D6BB5ACD-A91E-7912-1F00-F94AD07D97D9}"/>
              </a:ext>
            </a:extLst>
          </p:cNvPr>
          <p:cNvSpPr>
            <a:spLocks noGrp="1"/>
          </p:cNvSpPr>
          <p:nvPr>
            <p:ph type="body" sz="quarter" idx="13"/>
          </p:nvPr>
        </p:nvSpPr>
        <p:spPr/>
        <p:txBody>
          <a:bodyPr/>
          <a:lstStyle/>
          <a:p>
            <a:r>
              <a:rPr lang="en-US"/>
              <a:t>Updated MAT Referral Workflow</a:t>
            </a:r>
          </a:p>
        </p:txBody>
      </p:sp>
      <p:sp>
        <p:nvSpPr>
          <p:cNvPr id="4" name="Text Placeholder 3">
            <a:extLst>
              <a:ext uri="{FF2B5EF4-FFF2-40B4-BE49-F238E27FC236}">
                <a16:creationId xmlns:a16="http://schemas.microsoft.com/office/drawing/2014/main" id="{8055730C-E34F-E56F-B210-7BDD0EB3DE71}"/>
              </a:ext>
            </a:extLst>
          </p:cNvPr>
          <p:cNvSpPr>
            <a:spLocks noGrp="1"/>
          </p:cNvSpPr>
          <p:nvPr>
            <p:ph type="body" sz="quarter" idx="14"/>
          </p:nvPr>
        </p:nvSpPr>
        <p:spPr/>
        <p:txBody>
          <a:bodyPr lIns="91440" tIns="45720" rIns="91440" bIns="45720" anchor="t"/>
          <a:lstStyle/>
          <a:p>
            <a:pPr marL="285750" indent="-285750">
              <a:buChar char="•"/>
            </a:pPr>
            <a:r>
              <a:rPr lang="en-US">
                <a:latin typeface="Avenir Next LT Pro"/>
              </a:rPr>
              <a:t>BH Program Manager will review a daily CME report that identifies members who may benefit from SUD therapy and/or MAT services. </a:t>
            </a:r>
          </a:p>
          <a:p>
            <a:pPr marL="285750" indent="-285750">
              <a:buChar char="•"/>
            </a:pPr>
            <a:r>
              <a:rPr lang="en-US">
                <a:latin typeface="Avenir Next LT Pro"/>
              </a:rPr>
              <a:t>If member assigned to a care coordinator with CME Access or MHN, the member info will be sent to CME leadership for assigned care coordinator to follow up with member</a:t>
            </a:r>
          </a:p>
          <a:p>
            <a:pPr marL="742950" lvl="1" indent="-285750">
              <a:buFont typeface="Courier New" panose="020B0604020202020204" pitchFamily="34" charset="0"/>
              <a:buChar char="o"/>
            </a:pPr>
            <a:r>
              <a:rPr lang="en-US">
                <a:solidFill>
                  <a:srgbClr val="032F49"/>
                </a:solidFill>
                <a:latin typeface="Avenir Next LT Pro"/>
              </a:rPr>
              <a:t>If member not assigned to a care coordinator, then BH program manager will send CME leadership member information to assign member</a:t>
            </a:r>
          </a:p>
          <a:p>
            <a:pPr marL="285750" indent="-285750">
              <a:buChar char="•"/>
            </a:pPr>
            <a:r>
              <a:rPr lang="en-US">
                <a:latin typeface="Avenir Next LT Pro"/>
              </a:rPr>
              <a:t>If member assigned to County Care CME, the member information will be sent to the assigned care coordinator's manager for follow up </a:t>
            </a:r>
          </a:p>
          <a:p>
            <a:pPr marL="742950" lvl="1" indent="-285750">
              <a:buFont typeface="Courier New" panose="020B0604020202020204" pitchFamily="34" charset="0"/>
              <a:buChar char="o"/>
            </a:pPr>
            <a:r>
              <a:rPr lang="en-US">
                <a:solidFill>
                  <a:srgbClr val="032F49"/>
                </a:solidFill>
                <a:latin typeface="Avenir Next LT Pro"/>
              </a:rPr>
              <a:t>If member not assigned to care coordinator, BH program manager will send member information to operations team for assignment</a:t>
            </a:r>
          </a:p>
          <a:p>
            <a:endParaRPr lang="en-US"/>
          </a:p>
        </p:txBody>
      </p:sp>
    </p:spTree>
    <p:extLst>
      <p:ext uri="{BB962C8B-B14F-4D97-AF65-F5344CB8AC3E}">
        <p14:creationId xmlns:p14="http://schemas.microsoft.com/office/powerpoint/2010/main" val="251448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CD5CA-371E-EB63-DE1C-0D1B8EE7271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5BAD6E-0CB0-65AF-1A67-24E32C601AE2}"/>
              </a:ext>
            </a:extLst>
          </p:cNvPr>
          <p:cNvSpPr>
            <a:spLocks noGrp="1"/>
          </p:cNvSpPr>
          <p:nvPr>
            <p:ph type="sldNum" sz="quarter" idx="12"/>
          </p:nvPr>
        </p:nvSpPr>
        <p:spPr/>
        <p:txBody>
          <a:bodyPr/>
          <a:lstStyle/>
          <a:p>
            <a:fld id="{EAC521D8-0276-7043-A50F-48E286C59F7E}" type="slidenum">
              <a:rPr lang="en-US" smtClean="0"/>
              <a:pPr/>
              <a:t>13</a:t>
            </a:fld>
            <a:endParaRPr lang="en-US"/>
          </a:p>
        </p:txBody>
      </p:sp>
      <p:sp>
        <p:nvSpPr>
          <p:cNvPr id="3" name="Text Placeholder 2">
            <a:extLst>
              <a:ext uri="{FF2B5EF4-FFF2-40B4-BE49-F238E27FC236}">
                <a16:creationId xmlns:a16="http://schemas.microsoft.com/office/drawing/2014/main" id="{93D1FF2D-5B9D-3023-84D2-C1112997CB8A}"/>
              </a:ext>
            </a:extLst>
          </p:cNvPr>
          <p:cNvSpPr>
            <a:spLocks noGrp="1"/>
          </p:cNvSpPr>
          <p:nvPr>
            <p:ph type="body" sz="quarter" idx="13"/>
          </p:nvPr>
        </p:nvSpPr>
        <p:spPr/>
        <p:txBody>
          <a:bodyPr/>
          <a:lstStyle/>
          <a:p>
            <a:r>
              <a:rPr lang="en-US"/>
              <a:t>Updated MAT Referral Workflow</a:t>
            </a:r>
          </a:p>
        </p:txBody>
      </p:sp>
      <p:sp>
        <p:nvSpPr>
          <p:cNvPr id="4" name="Text Placeholder 3">
            <a:extLst>
              <a:ext uri="{FF2B5EF4-FFF2-40B4-BE49-F238E27FC236}">
                <a16:creationId xmlns:a16="http://schemas.microsoft.com/office/drawing/2014/main" id="{6723BF2C-B79D-C4C4-DC7B-C43CE09EAA56}"/>
              </a:ext>
            </a:extLst>
          </p:cNvPr>
          <p:cNvSpPr>
            <a:spLocks noGrp="1"/>
          </p:cNvSpPr>
          <p:nvPr>
            <p:ph type="body" sz="quarter" idx="14"/>
          </p:nvPr>
        </p:nvSpPr>
        <p:spPr>
          <a:xfrm>
            <a:off x="757238" y="1324676"/>
            <a:ext cx="10564812" cy="5213443"/>
          </a:xfrm>
        </p:spPr>
        <p:txBody>
          <a:bodyPr lIns="91440" tIns="45720" rIns="91440" bIns="45720" anchor="t"/>
          <a:lstStyle/>
          <a:p>
            <a:pPr marL="285750" indent="-285750">
              <a:buChar char="•"/>
            </a:pPr>
            <a:r>
              <a:rPr lang="en-US">
                <a:latin typeface="Avenir Next LT Pro"/>
              </a:rPr>
              <a:t>Once care coordinator receives member information that MAT services recommended, care coordinator should use the verbiage below to guide their conversation with member:</a:t>
            </a:r>
          </a:p>
          <a:p>
            <a:pPr marL="742950" indent="-285750">
              <a:buFont typeface="Arial" panose="020B0604020202020204" pitchFamily="34" charset="0"/>
              <a:buChar char="•"/>
            </a:pPr>
            <a:r>
              <a:rPr lang="en-US" sz="1400">
                <a:solidFill>
                  <a:srgbClr val="032F49"/>
                </a:solidFill>
                <a:latin typeface="Avenir Next LT Pro"/>
              </a:rPr>
              <a:t>Introduce self as the care coordinator and confirm member’s info. Begin with letting member know that you want to make sure the member has all the support they need regarding members health and any goals for recovery.</a:t>
            </a:r>
          </a:p>
          <a:p>
            <a:pPr marL="742950" indent="-285750">
              <a:buFont typeface="Arial" panose="020B0604020202020204" pitchFamily="34" charset="0"/>
              <a:buChar char="•"/>
            </a:pPr>
            <a:r>
              <a:rPr lang="en-US" sz="1400">
                <a:solidFill>
                  <a:srgbClr val="032F49"/>
                </a:solidFill>
                <a:latin typeface="Avenir Next LT Pro"/>
              </a:rPr>
              <a:t>State to the member that as a member of County Care, we discuss with our members about the different services available for managing opioid or substance use. One of those services includes MAT, or Medication-Assisted Treatment services. Most people find that using medications like Buprenorphine (Suboxone) or Vivitrol helps to manage cravings and withdrawal so they can focus on their daily lives. A good example to use is that this is similar to members with diabetes who use insulin to manage their disease. Ask have they ever heard of MAT, or has a doctor ever talked to them about it and would this be something they’re interested in.</a:t>
            </a:r>
          </a:p>
          <a:p>
            <a:pPr marL="742950" indent="-285750">
              <a:buFont typeface="Arial" panose="020B0604020202020204" pitchFamily="34" charset="0"/>
              <a:buChar char="•"/>
            </a:pPr>
            <a:r>
              <a:rPr lang="en-US" sz="1400">
                <a:solidFill>
                  <a:srgbClr val="032F49"/>
                </a:solidFill>
                <a:latin typeface="Avenir Next LT Pro"/>
              </a:rPr>
              <a:t>If member says no and is hesitant: Inform them that it is completely okay and that it’s a big decision. Also ask on a scale of 1 to 10—where 1 is 'not at all' and 10 is 'ready to start today'—how would they rate their interest in exploring a medication to help with their recovery. </a:t>
            </a:r>
          </a:p>
          <a:p>
            <a:pPr marL="742950" indent="-285750">
              <a:buFont typeface="Arial" panose="020B0604020202020204" pitchFamily="34" charset="0"/>
              <a:buChar char="•"/>
            </a:pPr>
            <a:r>
              <a:rPr lang="en-US" sz="1400">
                <a:solidFill>
                  <a:srgbClr val="032F49"/>
                </a:solidFill>
                <a:latin typeface="Avenir Next LT Pro"/>
              </a:rPr>
              <a:t>If the member says yes, they are interested in MAT services: Discuss that County Care has different types of providers that can help. Some are large clinics that offer counseling on-site, and some are smaller doctors' offices. Also discuss the kind of environment that would make the member feel most comfortable. Lastly inform member that as a County Care member there are resources to make this process easier and if interested in an appointment, the care coordinator can help with transportation by setting up rides to and from the clinic and can follow up with which local pharmacies that have the medication in stock.</a:t>
            </a:r>
            <a:endParaRPr lang="en-US"/>
          </a:p>
        </p:txBody>
      </p:sp>
    </p:spTree>
    <p:extLst>
      <p:ext uri="{BB962C8B-B14F-4D97-AF65-F5344CB8AC3E}">
        <p14:creationId xmlns:p14="http://schemas.microsoft.com/office/powerpoint/2010/main" val="2662991693"/>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9412C-638C-CE13-F574-BEF3F00A438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570879-5227-7F53-5197-B05A8ED07017}"/>
              </a:ext>
            </a:extLst>
          </p:cNvPr>
          <p:cNvSpPr>
            <a:spLocks noGrp="1"/>
          </p:cNvSpPr>
          <p:nvPr>
            <p:ph type="sldNum" sz="quarter" idx="12"/>
          </p:nvPr>
        </p:nvSpPr>
        <p:spPr/>
        <p:txBody>
          <a:bodyPr/>
          <a:lstStyle/>
          <a:p>
            <a:fld id="{EAC521D8-0276-7043-A50F-48E286C59F7E}" type="slidenum">
              <a:rPr lang="en-US" smtClean="0"/>
              <a:pPr/>
              <a:t>14</a:t>
            </a:fld>
            <a:endParaRPr lang="en-US"/>
          </a:p>
        </p:txBody>
      </p:sp>
      <p:sp>
        <p:nvSpPr>
          <p:cNvPr id="3" name="Text Placeholder 2">
            <a:extLst>
              <a:ext uri="{FF2B5EF4-FFF2-40B4-BE49-F238E27FC236}">
                <a16:creationId xmlns:a16="http://schemas.microsoft.com/office/drawing/2014/main" id="{5E4E15A4-C324-C755-9B80-AEEE5F9E2D3B}"/>
              </a:ext>
            </a:extLst>
          </p:cNvPr>
          <p:cNvSpPr>
            <a:spLocks noGrp="1"/>
          </p:cNvSpPr>
          <p:nvPr>
            <p:ph type="body" sz="quarter" idx="13"/>
          </p:nvPr>
        </p:nvSpPr>
        <p:spPr/>
        <p:txBody>
          <a:bodyPr lIns="91440" tIns="45720" rIns="91440" bIns="45720" anchor="t"/>
          <a:lstStyle/>
          <a:p>
            <a:r>
              <a:rPr lang="en-US">
                <a:latin typeface="Avenir Next LT Pro"/>
              </a:rPr>
              <a:t>MAT Documentation</a:t>
            </a:r>
            <a:endParaRPr lang="en-US"/>
          </a:p>
        </p:txBody>
      </p:sp>
      <p:sp>
        <p:nvSpPr>
          <p:cNvPr id="6" name="Text Placeholder 5">
            <a:extLst>
              <a:ext uri="{FF2B5EF4-FFF2-40B4-BE49-F238E27FC236}">
                <a16:creationId xmlns:a16="http://schemas.microsoft.com/office/drawing/2014/main" id="{FBC2B612-EDAD-2FC2-B621-E4015DC60823}"/>
              </a:ext>
            </a:extLst>
          </p:cNvPr>
          <p:cNvSpPr txBox="1">
            <a:spLocks/>
          </p:cNvSpPr>
          <p:nvPr/>
        </p:nvSpPr>
        <p:spPr>
          <a:xfrm>
            <a:off x="781051" y="1503269"/>
            <a:ext cx="10564812" cy="455860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lang="en-US" sz="1800" b="0" i="0" kern="1200">
                <a:solidFill>
                  <a:schemeClr val="tx1"/>
                </a:solidFill>
                <a:latin typeface="Avenir Next LT Pro" panose="020B0504020202020204" pitchFamily="34" charset="0"/>
                <a:ea typeface="Helvetica Neue" panose="020005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lang="en-US" sz="1600" b="0" i="0" kern="1200" baseline="0">
                <a:solidFill>
                  <a:schemeClr val="accent5"/>
                </a:solidFill>
                <a:latin typeface="AvenirNext LT Pro Regular" panose="020B0504020202020204" pitchFamily="34" charset="77"/>
                <a:ea typeface="Helvetica Neue" panose="02000503000000020004" pitchFamily="2" charset="0"/>
                <a:cs typeface="Helvetica Neue" panose="02000503000000020004"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accent5"/>
                </a:solidFill>
                <a:latin typeface="AvenirNext LT Pro Regular" panose="020B0504020202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accent5"/>
                </a:solidFill>
                <a:latin typeface="AvenirNext LT Pro Regular" panose="020B0504020202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accent5"/>
                </a:solidFill>
                <a:latin typeface="AvenirNext LT Pro Regular"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har char="•"/>
            </a:pPr>
            <a:r>
              <a:rPr lang="en-US" b="1">
                <a:latin typeface="Avenir Next LT Pro"/>
              </a:rPr>
              <a:t>Care coordinators should document all conversations with member related to MAT under contacts in their designated system, below is an example of appropriate documentation:</a:t>
            </a:r>
            <a:endParaRPr lang="en-US"/>
          </a:p>
          <a:p>
            <a:endParaRPr lang="en-US" b="1"/>
          </a:p>
          <a:p>
            <a:pPr marL="742950" lvl="1" indent="-285750">
              <a:buFont typeface="Courier New" panose="020B0604020202020204" pitchFamily="34" charset="0"/>
              <a:buChar char="o"/>
            </a:pPr>
            <a:r>
              <a:rPr lang="en-US">
                <a:solidFill>
                  <a:srgbClr val="032F49"/>
                </a:solidFill>
                <a:latin typeface="Avenir Next LT Pro"/>
              </a:rPr>
              <a:t>“CC discussed MAT options with the member, including purpose, benefits, and voluntary nature of treatment. Member was attentive and asked clarifying questions. Member stated they are not interested in MAT at this time but understands it remains an option in the future. Member verbalized understanding and agreed to revisit the discussion if treatment needs change.”</a:t>
            </a:r>
          </a:p>
          <a:p>
            <a:r>
              <a:rPr lang="en-US" b="1">
                <a:latin typeface="Avenir Next LT Pro"/>
              </a:rPr>
              <a:t>                      OR</a:t>
            </a:r>
          </a:p>
          <a:p>
            <a:pPr marL="742950" lvl="1" indent="-285750">
              <a:buFont typeface="Courier New" panose="020B0604020202020204" pitchFamily="34" charset="0"/>
              <a:buChar char="o"/>
            </a:pPr>
            <a:r>
              <a:rPr lang="en-US">
                <a:solidFill>
                  <a:srgbClr val="032F49"/>
                </a:solidFill>
                <a:latin typeface="Avenir Next LT Pro"/>
              </a:rPr>
              <a:t>“CC discussed MAT options with the member, including purpose, benefits, and voluntary nature of treatment. Member was attentive and asked clarifying questions and reports they are interested in MAT services at this time. CC discussed the best clinic that will fit the member’s needs, assisted scheduling appointment and with transportation.”</a:t>
            </a:r>
          </a:p>
          <a:p>
            <a:endParaRPr lang="en-US"/>
          </a:p>
        </p:txBody>
      </p:sp>
    </p:spTree>
    <p:extLst>
      <p:ext uri="{BB962C8B-B14F-4D97-AF65-F5344CB8AC3E}">
        <p14:creationId xmlns:p14="http://schemas.microsoft.com/office/powerpoint/2010/main" val="3960210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B8945-236E-13AC-C5B1-450A90B0DF3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A9034C-DE9C-95A7-845E-88ACFF3E69A7}"/>
              </a:ext>
            </a:extLst>
          </p:cNvPr>
          <p:cNvSpPr>
            <a:spLocks noGrp="1"/>
          </p:cNvSpPr>
          <p:nvPr>
            <p:ph type="sldNum" sz="quarter" idx="12"/>
          </p:nvPr>
        </p:nvSpPr>
        <p:spPr/>
        <p:txBody>
          <a:bodyPr/>
          <a:lstStyle/>
          <a:p>
            <a:fld id="{EAC521D8-0276-7043-A50F-48E286C59F7E}" type="slidenum">
              <a:rPr lang="en-US" smtClean="0"/>
              <a:pPr/>
              <a:t>15</a:t>
            </a:fld>
            <a:endParaRPr lang="en-US"/>
          </a:p>
        </p:txBody>
      </p:sp>
      <p:sp>
        <p:nvSpPr>
          <p:cNvPr id="3" name="Text Placeholder 2">
            <a:extLst>
              <a:ext uri="{FF2B5EF4-FFF2-40B4-BE49-F238E27FC236}">
                <a16:creationId xmlns:a16="http://schemas.microsoft.com/office/drawing/2014/main" id="{A91E32E3-A23C-F77F-B511-E0A9408F0071}"/>
              </a:ext>
            </a:extLst>
          </p:cNvPr>
          <p:cNvSpPr>
            <a:spLocks noGrp="1"/>
          </p:cNvSpPr>
          <p:nvPr>
            <p:ph type="body" sz="quarter" idx="13"/>
          </p:nvPr>
        </p:nvSpPr>
        <p:spPr/>
        <p:txBody>
          <a:bodyPr lIns="91440" tIns="45720" rIns="91440" bIns="45720" anchor="t"/>
          <a:lstStyle/>
          <a:p>
            <a:r>
              <a:rPr lang="en-US">
                <a:latin typeface="Avenir Next LT Pro"/>
              </a:rPr>
              <a:t>Resources</a:t>
            </a:r>
            <a:endParaRPr lang="en-US"/>
          </a:p>
        </p:txBody>
      </p:sp>
      <p:sp>
        <p:nvSpPr>
          <p:cNvPr id="6" name="Text Placeholder 5">
            <a:extLst>
              <a:ext uri="{FF2B5EF4-FFF2-40B4-BE49-F238E27FC236}">
                <a16:creationId xmlns:a16="http://schemas.microsoft.com/office/drawing/2014/main" id="{B2D4CC65-675A-D3AE-6B0E-E3B5677F8B75}"/>
              </a:ext>
            </a:extLst>
          </p:cNvPr>
          <p:cNvSpPr txBox="1">
            <a:spLocks/>
          </p:cNvSpPr>
          <p:nvPr/>
        </p:nvSpPr>
        <p:spPr>
          <a:xfrm>
            <a:off x="781051" y="1503269"/>
            <a:ext cx="10564812" cy="455860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lang="en-US" sz="1800" b="0" i="0" kern="1200">
                <a:solidFill>
                  <a:schemeClr val="tx1"/>
                </a:solidFill>
                <a:latin typeface="Avenir Next LT Pro" panose="020B0504020202020204" pitchFamily="34" charset="0"/>
                <a:ea typeface="Helvetica Neue" panose="020005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lang="en-US" sz="1600" b="0" i="0" kern="1200" baseline="0">
                <a:solidFill>
                  <a:schemeClr val="accent5"/>
                </a:solidFill>
                <a:latin typeface="AvenirNext LT Pro Regular" panose="020B0504020202020204" pitchFamily="34" charset="77"/>
                <a:ea typeface="Helvetica Neue" panose="02000503000000020004" pitchFamily="2" charset="0"/>
                <a:cs typeface="Helvetica Neue" panose="02000503000000020004"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accent5"/>
                </a:solidFill>
                <a:latin typeface="AvenirNext LT Pro Regular" panose="020B0504020202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accent5"/>
                </a:solidFill>
                <a:latin typeface="AvenirNext LT Pro Regular" panose="020B0504020202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accent5"/>
                </a:solidFill>
                <a:latin typeface="AvenirNext LT Pro Regular"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har char="•"/>
            </a:pPr>
            <a:r>
              <a:rPr lang="en-US" sz="2800">
                <a:latin typeface="Avenir Next LT Pro"/>
              </a:rPr>
              <a:t>Care coordinators should review the attached resource guides to find the best MAT resource that will fit the member's needs:</a:t>
            </a:r>
            <a:endParaRPr lang="en-US" sz="2000">
              <a:solidFill>
                <a:srgbClr val="032F49"/>
              </a:solidFill>
              <a:latin typeface="AvenirNext LT Pro Regular"/>
            </a:endParaRPr>
          </a:p>
          <a:p>
            <a:pPr marL="742950" lvl="1" indent="-285750">
              <a:buFont typeface="Courier New" panose="020B0604020202020204" pitchFamily="34" charset="0"/>
              <a:buChar char="o"/>
            </a:pPr>
            <a:r>
              <a:rPr lang="en-US" sz="2000">
                <a:solidFill>
                  <a:srgbClr val="032F49"/>
                </a:solidFill>
                <a:latin typeface="AvenirNext LT Pro Regular"/>
                <a:hlinkClick r:id="rId3"/>
              </a:rPr>
              <a:t>MAT Resource Guide.pdf</a:t>
            </a:r>
            <a:endParaRPr lang="en-US" sz="2000">
              <a:solidFill>
                <a:srgbClr val="032F49"/>
              </a:solidFill>
              <a:latin typeface="AvenirNext LT Pro Regular"/>
            </a:endParaRPr>
          </a:p>
          <a:p>
            <a:pPr marL="742950" lvl="1" indent="-285750">
              <a:buFont typeface="Courier New" panose="020B0604020202020204" pitchFamily="34" charset="0"/>
              <a:buChar char="o"/>
            </a:pPr>
            <a:r>
              <a:rPr lang="en-US" sz="2000">
                <a:hlinkClick r:id="rId4"/>
              </a:rPr>
              <a:t>Staff Resources for BH.pdf</a:t>
            </a:r>
            <a:endParaRPr lang="en-US" sz="2000">
              <a:solidFill>
                <a:srgbClr val="032F49"/>
              </a:solidFill>
              <a:latin typeface="AvenirNext LT Pro Regular"/>
            </a:endParaRPr>
          </a:p>
          <a:p>
            <a:pPr lvl="1"/>
            <a:endParaRPr lang="en-US">
              <a:solidFill>
                <a:srgbClr val="032F49"/>
              </a:solidFill>
              <a:latin typeface="AvenirNext LT Pro Regular"/>
            </a:endParaRPr>
          </a:p>
          <a:p>
            <a:pPr marL="285750" indent="-285750">
              <a:buChar char="•"/>
            </a:pPr>
            <a:r>
              <a:rPr lang="en-US" sz="2800">
                <a:solidFill>
                  <a:srgbClr val="032F49"/>
                </a:solidFill>
                <a:latin typeface="Avenir Next LT Pro"/>
              </a:rPr>
              <a:t>Care coordinators can also use the provider finder for BH and MAT resources:</a:t>
            </a:r>
            <a:endParaRPr lang="en-US" sz="2800">
              <a:solidFill>
                <a:srgbClr val="032F49"/>
              </a:solidFill>
            </a:endParaRPr>
          </a:p>
          <a:p>
            <a:pPr marL="742950" lvl="1" indent="-213995">
              <a:buFont typeface="Courier New" panose="020B0604020202020204" pitchFamily="34" charset="0"/>
              <a:buChar char="o"/>
            </a:pPr>
            <a:r>
              <a:rPr lang="en-US" sz="2000">
                <a:solidFill>
                  <a:srgbClr val="032F49"/>
                </a:solidFill>
                <a:latin typeface="Arial"/>
                <a:cs typeface="Arial"/>
                <a:hlinkClick r:id="rId5"/>
              </a:rPr>
              <a:t>Find Care - CountyCare</a:t>
            </a:r>
            <a:endParaRPr lang="en-US" sz="2000">
              <a:solidFill>
                <a:srgbClr val="032F49"/>
              </a:solidFill>
              <a:latin typeface="Avenir Next LT Pro"/>
            </a:endParaRPr>
          </a:p>
          <a:p>
            <a:endParaRPr lang="en-US" b="1">
              <a:solidFill>
                <a:srgbClr val="032F49"/>
              </a:solidFill>
            </a:endParaRPr>
          </a:p>
          <a:p>
            <a:pPr lvl="1"/>
            <a:endParaRPr lang="en-US">
              <a:solidFill>
                <a:srgbClr val="032F49"/>
              </a:solidFill>
              <a:latin typeface="Avenir Next LT Pro"/>
            </a:endParaRPr>
          </a:p>
          <a:p>
            <a:endParaRPr lang="en-US"/>
          </a:p>
        </p:txBody>
      </p:sp>
    </p:spTree>
    <p:extLst>
      <p:ext uri="{BB962C8B-B14F-4D97-AF65-F5344CB8AC3E}">
        <p14:creationId xmlns:p14="http://schemas.microsoft.com/office/powerpoint/2010/main" val="3273828093"/>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A0B588-C6AC-7D18-5907-357B352FAB4B}"/>
              </a:ext>
            </a:extLst>
          </p:cNvPr>
          <p:cNvSpPr>
            <a:spLocks noGrp="1"/>
          </p:cNvSpPr>
          <p:nvPr>
            <p:ph type="sldNum" sz="quarter" idx="12"/>
          </p:nvPr>
        </p:nvSpPr>
        <p:spPr>
          <a:xfrm>
            <a:off x="9131596" y="6356350"/>
            <a:ext cx="2743200" cy="365125"/>
          </a:xfrm>
        </p:spPr>
        <p:txBody>
          <a:bodyPr anchor="ctr">
            <a:normAutofit/>
          </a:bodyPr>
          <a:lstStyle/>
          <a:p>
            <a:pPr>
              <a:spcAft>
                <a:spcPts val="600"/>
              </a:spcAft>
            </a:pPr>
            <a:fld id="{EAC521D8-0276-7043-A50F-48E286C59F7E}" type="slidenum">
              <a:rPr lang="en-US" smtClean="0"/>
              <a:pPr>
                <a:spcAft>
                  <a:spcPts val="600"/>
                </a:spcAft>
              </a:pPr>
              <a:t>16</a:t>
            </a:fld>
            <a:endParaRPr lang="en-US"/>
          </a:p>
        </p:txBody>
      </p:sp>
      <p:sp>
        <p:nvSpPr>
          <p:cNvPr id="6" name="Text Placeholder 5">
            <a:extLst>
              <a:ext uri="{FF2B5EF4-FFF2-40B4-BE49-F238E27FC236}">
                <a16:creationId xmlns:a16="http://schemas.microsoft.com/office/drawing/2014/main" id="{E0D98B1D-F26D-E7EC-10F9-5EDAFC0A12CB}"/>
              </a:ext>
            </a:extLst>
          </p:cNvPr>
          <p:cNvSpPr>
            <a:spLocks noGrp="1"/>
          </p:cNvSpPr>
          <p:nvPr>
            <p:ph type="body" sz="quarter" idx="13"/>
          </p:nvPr>
        </p:nvSpPr>
        <p:spPr>
          <a:xfrm>
            <a:off x="757517" y="859971"/>
            <a:ext cx="4917142" cy="753676"/>
          </a:xfrm>
        </p:spPr>
        <p:txBody>
          <a:bodyPr>
            <a:normAutofit/>
          </a:bodyPr>
          <a:lstStyle/>
          <a:p>
            <a:r>
              <a:rPr lang="en-US" sz="4400">
                <a:solidFill>
                  <a:schemeClr val="accent2"/>
                </a:solidFill>
              </a:rPr>
              <a:t>Thank you!</a:t>
            </a:r>
          </a:p>
        </p:txBody>
      </p:sp>
      <p:sp>
        <p:nvSpPr>
          <p:cNvPr id="15" name="Text Placeholder 3">
            <a:extLst>
              <a:ext uri="{FF2B5EF4-FFF2-40B4-BE49-F238E27FC236}">
                <a16:creationId xmlns:a16="http://schemas.microsoft.com/office/drawing/2014/main" id="{B388CE14-116B-AAF8-F911-4BBE96E97723}"/>
              </a:ext>
            </a:extLst>
          </p:cNvPr>
          <p:cNvSpPr>
            <a:spLocks noGrp="1"/>
          </p:cNvSpPr>
          <p:nvPr>
            <p:ph type="body" sz="quarter" idx="14"/>
          </p:nvPr>
        </p:nvSpPr>
        <p:spPr>
          <a:xfrm>
            <a:off x="757238" y="1792942"/>
            <a:ext cx="4917420" cy="667229"/>
          </a:xfrm>
        </p:spPr>
        <p:txBody>
          <a:bodyPr/>
          <a:lstStyle/>
          <a:p>
            <a:r>
              <a:rPr lang="en-US" sz="2400"/>
              <a:t>Questions? </a:t>
            </a:r>
          </a:p>
          <a:p>
            <a:endParaRPr lang="en-US" sz="2400"/>
          </a:p>
          <a:p>
            <a:endParaRPr lang="en-US" sz="2400"/>
          </a:p>
        </p:txBody>
      </p:sp>
      <p:pic>
        <p:nvPicPr>
          <p:cNvPr id="16" name="Picture 15" descr="Sticky notes with question marks">
            <a:extLst>
              <a:ext uri="{FF2B5EF4-FFF2-40B4-BE49-F238E27FC236}">
                <a16:creationId xmlns:a16="http://schemas.microsoft.com/office/drawing/2014/main" id="{3B2041A2-CDD3-DEAF-192C-AF8045D114C4}"/>
              </a:ext>
            </a:extLst>
          </p:cNvPr>
          <p:cNvPicPr>
            <a:picLocks noChangeAspect="1"/>
          </p:cNvPicPr>
          <p:nvPr/>
        </p:nvPicPr>
        <p:blipFill>
          <a:blip r:embed="rId2"/>
          <a:srcRect l="20241" r="20241"/>
          <a:stretch/>
        </p:blipFill>
        <p:spPr>
          <a:xfrm>
            <a:off x="6096000" y="10"/>
            <a:ext cx="6122521" cy="6857990"/>
          </a:xfrm>
          <a:prstGeom prst="rect">
            <a:avLst/>
          </a:prstGeom>
          <a:noFill/>
        </p:spPr>
      </p:pic>
      <p:sp>
        <p:nvSpPr>
          <p:cNvPr id="12" name="TextBox 11">
            <a:extLst>
              <a:ext uri="{FF2B5EF4-FFF2-40B4-BE49-F238E27FC236}">
                <a16:creationId xmlns:a16="http://schemas.microsoft.com/office/drawing/2014/main" id="{4390565D-AA61-7B39-1040-06C12A842335}"/>
              </a:ext>
            </a:extLst>
          </p:cNvPr>
          <p:cNvSpPr txBox="1"/>
          <p:nvPr/>
        </p:nvSpPr>
        <p:spPr>
          <a:xfrm>
            <a:off x="757516" y="4561599"/>
            <a:ext cx="4917142" cy="861774"/>
          </a:xfrm>
          <a:prstGeom prst="rect">
            <a:avLst/>
          </a:prstGeom>
          <a:noFill/>
        </p:spPr>
        <p:txBody>
          <a:bodyPr wrap="square" lIns="91440" tIns="45720" rIns="91440" bIns="45720" anchor="t">
            <a:spAutoFit/>
          </a:bodyPr>
          <a:lstStyle/>
          <a:p>
            <a:r>
              <a:rPr lang="en-US" sz="1600" b="1">
                <a:latin typeface="Avenir Next LT Pro"/>
              </a:rPr>
              <a:t>Lashawnda Davis, MS, LCSW</a:t>
            </a:r>
          </a:p>
          <a:p>
            <a:r>
              <a:rPr lang="en-US" sz="1600">
                <a:latin typeface="Avenir Next LT Pro" panose="020B0504020202020204" pitchFamily="34" charset="0"/>
              </a:rPr>
              <a:t>Behavioral Health Program Manager, CountyCare </a:t>
            </a:r>
          </a:p>
          <a:p>
            <a:pPr>
              <a:spcAft>
                <a:spcPts val="1200"/>
              </a:spcAft>
            </a:pPr>
            <a:r>
              <a:rPr lang="en-US" sz="1600">
                <a:latin typeface="Avenir Next LT Pro"/>
                <a:hlinkClick r:id="rId3"/>
              </a:rPr>
              <a:t>lashawnda.davis2@cookcountyhealth.org</a:t>
            </a:r>
            <a:r>
              <a:rPr lang="en-US" sz="1600">
                <a:latin typeface="Avenir Next LT Pro"/>
              </a:rPr>
              <a:t> </a:t>
            </a:r>
          </a:p>
        </p:txBody>
      </p:sp>
    </p:spTree>
    <p:extLst>
      <p:ext uri="{BB962C8B-B14F-4D97-AF65-F5344CB8AC3E}">
        <p14:creationId xmlns:p14="http://schemas.microsoft.com/office/powerpoint/2010/main" val="4117882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04F1165-AAEE-5520-3F2E-75624E502029}"/>
              </a:ext>
            </a:extLst>
          </p:cNvPr>
          <p:cNvSpPr>
            <a:spLocks noGrp="1"/>
          </p:cNvSpPr>
          <p:nvPr>
            <p:ph type="body" sz="quarter" idx="13"/>
          </p:nvPr>
        </p:nvSpPr>
        <p:spPr/>
        <p:txBody>
          <a:bodyPr/>
          <a:lstStyle/>
          <a:p>
            <a:r>
              <a:rPr lang="en-US"/>
              <a:t>Agenda </a:t>
            </a:r>
          </a:p>
        </p:txBody>
      </p:sp>
      <p:sp>
        <p:nvSpPr>
          <p:cNvPr id="5" name="Text Placeholder 4">
            <a:extLst>
              <a:ext uri="{FF2B5EF4-FFF2-40B4-BE49-F238E27FC236}">
                <a16:creationId xmlns:a16="http://schemas.microsoft.com/office/drawing/2014/main" id="{52DAE3D4-5FA5-0B63-F51C-84A80879C5AE}"/>
              </a:ext>
            </a:extLst>
          </p:cNvPr>
          <p:cNvSpPr>
            <a:spLocks noGrp="1"/>
          </p:cNvSpPr>
          <p:nvPr>
            <p:ph type="body" sz="quarter" idx="14"/>
          </p:nvPr>
        </p:nvSpPr>
        <p:spPr/>
        <p:txBody>
          <a:bodyPr/>
          <a:lstStyle/>
          <a:p>
            <a:pPr marL="285750" indent="-285750">
              <a:buFont typeface="Arial" panose="020B0604020202020204" pitchFamily="34" charset="0"/>
              <a:buChar char="•"/>
            </a:pPr>
            <a:r>
              <a:rPr lang="en-US" dirty="0"/>
              <a:t>Background </a:t>
            </a:r>
          </a:p>
          <a:p>
            <a:pPr marL="285750" indent="-285750">
              <a:buFont typeface="Arial" panose="020B0604020202020204" pitchFamily="34" charset="0"/>
              <a:buChar char="•"/>
            </a:pPr>
            <a:r>
              <a:rPr lang="en-US" dirty="0"/>
              <a:t>Medication Assisted Treatment Refresher </a:t>
            </a:r>
          </a:p>
          <a:p>
            <a:pPr marL="285750" indent="-285750">
              <a:buFont typeface="Arial" panose="020B0604020202020204" pitchFamily="34" charset="0"/>
              <a:buChar char="•"/>
            </a:pPr>
            <a:r>
              <a:rPr lang="en-US" dirty="0"/>
              <a:t>Identifying Members Who May Benefit from MAT </a:t>
            </a:r>
          </a:p>
          <a:p>
            <a:pPr marL="285750" indent="-285750">
              <a:buFont typeface="Arial" panose="020B0604020202020204" pitchFamily="34" charset="0"/>
              <a:buChar char="•"/>
            </a:pPr>
            <a:r>
              <a:rPr lang="en-US" dirty="0"/>
              <a:t>Updates to the MAT Referral Workflow Overview </a:t>
            </a:r>
          </a:p>
          <a:p>
            <a:pPr marL="742950" lvl="1" indent="-285750">
              <a:buFont typeface="Arial" panose="020B0604020202020204" pitchFamily="34" charset="0"/>
              <a:buChar char="•"/>
            </a:pPr>
            <a:r>
              <a:rPr lang="en-US" dirty="0">
                <a:solidFill>
                  <a:schemeClr val="accent3"/>
                </a:solidFill>
                <a:latin typeface="Avenir Next LT Pro" panose="020B0504020202020204" pitchFamily="34" charset="0"/>
              </a:rPr>
              <a:t>New scripting</a:t>
            </a:r>
          </a:p>
          <a:p>
            <a:pPr marL="742950" lvl="1" indent="-285750">
              <a:buFont typeface="Arial" panose="020B0604020202020204" pitchFamily="34" charset="0"/>
              <a:buChar char="•"/>
            </a:pPr>
            <a:r>
              <a:rPr lang="en-US" dirty="0">
                <a:solidFill>
                  <a:schemeClr val="accent3"/>
                </a:solidFill>
                <a:latin typeface="Avenir Next LT Pro" panose="020B0504020202020204" pitchFamily="34" charset="0"/>
              </a:rPr>
              <a:t>Documenting member readiness</a:t>
            </a:r>
          </a:p>
          <a:p>
            <a:pPr marL="742950" lvl="1" indent="-285750">
              <a:buFont typeface="Arial" panose="020B0604020202020204" pitchFamily="34" charset="0"/>
              <a:buChar char="•"/>
            </a:pPr>
            <a:r>
              <a:rPr lang="en-US" dirty="0">
                <a:solidFill>
                  <a:schemeClr val="accent3"/>
                </a:solidFill>
                <a:latin typeface="Avenir Next LT Pro" panose="020B0504020202020204" pitchFamily="34" charset="0"/>
              </a:rPr>
              <a:t>Referral Resources</a:t>
            </a:r>
          </a:p>
          <a:p>
            <a:pPr marL="285750" indent="-285750">
              <a:buFont typeface="Arial" panose="020B0604020202020204" pitchFamily="34" charset="0"/>
              <a:buChar char="•"/>
            </a:pPr>
            <a:r>
              <a:rPr lang="en-US" dirty="0"/>
              <a:t>Questions</a:t>
            </a:r>
          </a:p>
          <a:p>
            <a:endParaRPr lang="en-US" dirty="0"/>
          </a:p>
        </p:txBody>
      </p:sp>
    </p:spTree>
    <p:extLst>
      <p:ext uri="{BB962C8B-B14F-4D97-AF65-F5344CB8AC3E}">
        <p14:creationId xmlns:p14="http://schemas.microsoft.com/office/powerpoint/2010/main" val="823974057"/>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862580-5E0D-A2F4-690F-ADD777AEDB74}"/>
              </a:ext>
            </a:extLst>
          </p:cNvPr>
          <p:cNvSpPr>
            <a:spLocks noGrp="1"/>
          </p:cNvSpPr>
          <p:nvPr>
            <p:ph type="sldNum" sz="quarter" idx="12"/>
          </p:nvPr>
        </p:nvSpPr>
        <p:spPr/>
        <p:txBody>
          <a:bodyPr/>
          <a:lstStyle/>
          <a:p>
            <a:fld id="{EAC521D8-0276-7043-A50F-48E286C59F7E}" type="slidenum">
              <a:rPr lang="en-US" smtClean="0"/>
              <a:pPr/>
              <a:t>3</a:t>
            </a:fld>
            <a:endParaRPr lang="en-US"/>
          </a:p>
        </p:txBody>
      </p:sp>
      <p:sp>
        <p:nvSpPr>
          <p:cNvPr id="5" name="Text Placeholder 4">
            <a:extLst>
              <a:ext uri="{FF2B5EF4-FFF2-40B4-BE49-F238E27FC236}">
                <a16:creationId xmlns:a16="http://schemas.microsoft.com/office/drawing/2014/main" id="{D9A8AD2A-D782-75EC-2A1E-0C48923AD538}"/>
              </a:ext>
            </a:extLst>
          </p:cNvPr>
          <p:cNvSpPr>
            <a:spLocks noGrp="1"/>
          </p:cNvSpPr>
          <p:nvPr>
            <p:ph type="body" sz="quarter" idx="13"/>
          </p:nvPr>
        </p:nvSpPr>
        <p:spPr/>
        <p:txBody>
          <a:bodyPr/>
          <a:lstStyle/>
          <a:p>
            <a:r>
              <a:rPr lang="en-US"/>
              <a:t>Background </a:t>
            </a:r>
          </a:p>
        </p:txBody>
      </p:sp>
    </p:spTree>
    <p:extLst>
      <p:ext uri="{BB962C8B-B14F-4D97-AF65-F5344CB8AC3E}">
        <p14:creationId xmlns:p14="http://schemas.microsoft.com/office/powerpoint/2010/main" val="225435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78B974-A95C-5FC4-80A5-E3A7D361564C}"/>
              </a:ext>
            </a:extLst>
          </p:cNvPr>
          <p:cNvSpPr>
            <a:spLocks noGrp="1"/>
          </p:cNvSpPr>
          <p:nvPr>
            <p:ph type="sldNum" sz="quarter" idx="12"/>
          </p:nvPr>
        </p:nvSpPr>
        <p:spPr>
          <a:xfrm>
            <a:off x="9131596" y="6347665"/>
            <a:ext cx="2743200" cy="365125"/>
          </a:xfrm>
        </p:spPr>
        <p:txBody>
          <a:bodyPr/>
          <a:lstStyle/>
          <a:p>
            <a:fld id="{EAC521D8-0276-7043-A50F-48E286C59F7E}" type="slidenum">
              <a:rPr lang="en-US" smtClean="0"/>
              <a:pPr/>
              <a:t>4</a:t>
            </a:fld>
            <a:endParaRPr lang="en-US"/>
          </a:p>
        </p:txBody>
      </p:sp>
      <p:sp>
        <p:nvSpPr>
          <p:cNvPr id="3" name="Text Placeholder 2">
            <a:extLst>
              <a:ext uri="{FF2B5EF4-FFF2-40B4-BE49-F238E27FC236}">
                <a16:creationId xmlns:a16="http://schemas.microsoft.com/office/drawing/2014/main" id="{DA7C5C00-21CE-FB2F-B4A9-84413FF57B28}"/>
              </a:ext>
            </a:extLst>
          </p:cNvPr>
          <p:cNvSpPr>
            <a:spLocks noGrp="1"/>
          </p:cNvSpPr>
          <p:nvPr>
            <p:ph type="body" sz="quarter" idx="13"/>
          </p:nvPr>
        </p:nvSpPr>
        <p:spPr/>
        <p:txBody>
          <a:bodyPr/>
          <a:lstStyle/>
          <a:p>
            <a:r>
              <a:rPr lang="en-US"/>
              <a:t>Background</a:t>
            </a:r>
          </a:p>
        </p:txBody>
      </p:sp>
      <p:sp>
        <p:nvSpPr>
          <p:cNvPr id="4" name="Text Placeholder 3">
            <a:extLst>
              <a:ext uri="{FF2B5EF4-FFF2-40B4-BE49-F238E27FC236}">
                <a16:creationId xmlns:a16="http://schemas.microsoft.com/office/drawing/2014/main" id="{D766D692-A091-D93C-D29E-D832DDF2CABD}"/>
              </a:ext>
            </a:extLst>
          </p:cNvPr>
          <p:cNvSpPr>
            <a:spLocks noGrp="1"/>
          </p:cNvSpPr>
          <p:nvPr>
            <p:ph type="body" sz="quarter" idx="14"/>
          </p:nvPr>
        </p:nvSpPr>
        <p:spPr>
          <a:xfrm>
            <a:off x="757237" y="1586752"/>
            <a:ext cx="6017043" cy="4320335"/>
          </a:xfrm>
        </p:spPr>
        <p:txBody>
          <a:bodyPr/>
          <a:lstStyle/>
          <a:p>
            <a:pPr marL="285750" indent="-285750">
              <a:buFont typeface="Arial" panose="020B0604020202020204" pitchFamily="34" charset="0"/>
              <a:buChar char="•"/>
            </a:pPr>
            <a:r>
              <a:rPr lang="en-US"/>
              <a:t>CountyCare received a 4.0 Star Rating from the National Committee for Quality Assurance (NCQA). </a:t>
            </a:r>
          </a:p>
          <a:p>
            <a:pPr marL="285750" indent="-285750">
              <a:buFont typeface="Arial" panose="020B0604020202020204" pitchFamily="34" charset="0"/>
              <a:buChar char="•"/>
            </a:pPr>
            <a:r>
              <a:rPr lang="en-US"/>
              <a:t>In 2025, CountyCare launched an internal quality improvement project (The 4.5 Star Project), with a goal to achieve a 4.5 Star plan rating in the next measurement year.</a:t>
            </a:r>
          </a:p>
          <a:p>
            <a:pPr marL="285750" indent="-285750">
              <a:buFont typeface="Arial" panose="020B0604020202020204" pitchFamily="34" charset="0"/>
              <a:buChar char="•"/>
            </a:pPr>
            <a:r>
              <a:rPr lang="en-US"/>
              <a:t>One quality measure we looked to improve </a:t>
            </a:r>
            <a:r>
              <a:rPr lang="en-US" b="1"/>
              <a:t>Initiation and Engagement of Substance Use Treatment (IET)</a:t>
            </a:r>
            <a:r>
              <a:rPr lang="en-US"/>
              <a:t> measure.  </a:t>
            </a:r>
          </a:p>
          <a:p>
            <a:pPr marL="285750" indent="-285750">
              <a:buFont typeface="Arial" panose="020B0604020202020204" pitchFamily="34" charset="0"/>
              <a:buChar char="•"/>
            </a:pPr>
            <a:endParaRPr lang="en-US"/>
          </a:p>
          <a:p>
            <a:endParaRPr lang="en-US"/>
          </a:p>
        </p:txBody>
      </p:sp>
      <p:pic>
        <p:nvPicPr>
          <p:cNvPr id="7" name="Picture 6">
            <a:extLst>
              <a:ext uri="{FF2B5EF4-FFF2-40B4-BE49-F238E27FC236}">
                <a16:creationId xmlns:a16="http://schemas.microsoft.com/office/drawing/2014/main" id="{BC1574E9-A52E-5415-4F8A-26A55BFD3622}"/>
              </a:ext>
            </a:extLst>
          </p:cNvPr>
          <p:cNvPicPr>
            <a:picLocks noChangeAspect="1"/>
          </p:cNvPicPr>
          <p:nvPr/>
        </p:nvPicPr>
        <p:blipFill>
          <a:blip r:embed="rId3"/>
          <a:stretch>
            <a:fillRect/>
          </a:stretch>
        </p:blipFill>
        <p:spPr>
          <a:xfrm>
            <a:off x="1262457" y="4436161"/>
            <a:ext cx="2064327" cy="1360090"/>
          </a:xfrm>
          <a:prstGeom prst="rect">
            <a:avLst/>
          </a:prstGeom>
        </p:spPr>
      </p:pic>
      <p:sp>
        <p:nvSpPr>
          <p:cNvPr id="13" name="TextBox 12">
            <a:extLst>
              <a:ext uri="{FF2B5EF4-FFF2-40B4-BE49-F238E27FC236}">
                <a16:creationId xmlns:a16="http://schemas.microsoft.com/office/drawing/2014/main" id="{00052687-9B80-47FD-6ACD-D29ED5FD6257}"/>
              </a:ext>
            </a:extLst>
          </p:cNvPr>
          <p:cNvSpPr txBox="1"/>
          <p:nvPr/>
        </p:nvSpPr>
        <p:spPr>
          <a:xfrm>
            <a:off x="6774280" y="1580231"/>
            <a:ext cx="4714632" cy="4069199"/>
          </a:xfrm>
          <a:prstGeom prst="roundRect">
            <a:avLst/>
          </a:prstGeom>
          <a:solidFill>
            <a:schemeClr val="tx1">
              <a:lumMod val="10000"/>
              <a:lumOff val="90000"/>
            </a:schemeClr>
          </a:solidFill>
        </p:spPr>
        <p:txBody>
          <a:bodyPr wrap="square">
            <a:spAutoFit/>
          </a:bodyPr>
          <a:lstStyle/>
          <a:p>
            <a:pPr algn="ctr">
              <a:spcAft>
                <a:spcPts val="600"/>
              </a:spcAft>
            </a:pPr>
            <a:r>
              <a:rPr lang="en-US" sz="1600" b="1">
                <a:solidFill>
                  <a:schemeClr val="accent3"/>
                </a:solidFill>
                <a:latin typeface="Avenir Next LT Pro" panose="020B0504020202020204" pitchFamily="34" charset="0"/>
              </a:rPr>
              <a:t>Why Initiation and Engagement of Substance Use Treatment (IET)? </a:t>
            </a:r>
            <a:endParaRPr lang="en-US" sz="1600">
              <a:solidFill>
                <a:schemeClr val="accent3"/>
              </a:solidFill>
              <a:latin typeface="Avenir Next LT Pro" panose="020B0504020202020204" pitchFamily="34" charset="0"/>
            </a:endParaRPr>
          </a:p>
          <a:p>
            <a:pPr marL="285750" indent="-285750">
              <a:spcAft>
                <a:spcPts val="1200"/>
              </a:spcAft>
              <a:buFont typeface="Arial" panose="020B0604020202020204" pitchFamily="34" charset="0"/>
              <a:buChar char="•"/>
            </a:pPr>
            <a:r>
              <a:rPr lang="en-US" sz="1600">
                <a:latin typeface="Avenir Next LT Pro" panose="020B0504020202020204" pitchFamily="34" charset="0"/>
              </a:rPr>
              <a:t>Early treatment engagement is a critical step between accessing care and completing a full course of treatment.</a:t>
            </a:r>
          </a:p>
          <a:p>
            <a:pPr marL="285750" indent="-285750">
              <a:spcAft>
                <a:spcPts val="1200"/>
              </a:spcAft>
              <a:buFont typeface="Arial" panose="020B0604020202020204" pitchFamily="34" charset="0"/>
              <a:buChar char="•"/>
            </a:pPr>
            <a:r>
              <a:rPr lang="en-US" sz="1600">
                <a:latin typeface="Avenir Next LT Pro" panose="020B0504020202020204" pitchFamily="34" charset="0"/>
              </a:rPr>
              <a:t>Individuals who engage in early SUD treatment have been found to have decreased odds of negative outcomes, including mortality.</a:t>
            </a:r>
          </a:p>
          <a:p>
            <a:pPr marL="285750" indent="-285750">
              <a:spcAft>
                <a:spcPts val="1200"/>
              </a:spcAft>
              <a:buFont typeface="Arial" panose="020B0604020202020204" pitchFamily="34" charset="0"/>
              <a:buChar char="•"/>
            </a:pPr>
            <a:r>
              <a:rPr lang="en-US" sz="1600">
                <a:latin typeface="Avenir Next LT Pro" panose="020B0504020202020204" pitchFamily="34" charset="0"/>
              </a:rPr>
              <a:t>The intent of this measure is to assess access to evidence-based SUD treatment for individuals beginning a new episode of treatment. </a:t>
            </a:r>
          </a:p>
        </p:txBody>
      </p:sp>
    </p:spTree>
    <p:extLst>
      <p:ext uri="{BB962C8B-B14F-4D97-AF65-F5344CB8AC3E}">
        <p14:creationId xmlns:p14="http://schemas.microsoft.com/office/powerpoint/2010/main" val="2707499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2CD9A-F38C-7AB9-A4AD-DD469A262C6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985E69-414B-25E6-15D0-AD34E79D1327}"/>
              </a:ext>
            </a:extLst>
          </p:cNvPr>
          <p:cNvSpPr>
            <a:spLocks noGrp="1"/>
          </p:cNvSpPr>
          <p:nvPr>
            <p:ph type="sldNum" sz="quarter" idx="12"/>
          </p:nvPr>
        </p:nvSpPr>
        <p:spPr/>
        <p:txBody>
          <a:bodyPr/>
          <a:lstStyle/>
          <a:p>
            <a:fld id="{EAC521D8-0276-7043-A50F-48E286C59F7E}" type="slidenum">
              <a:rPr lang="en-US" smtClean="0"/>
              <a:pPr/>
              <a:t>5</a:t>
            </a:fld>
            <a:endParaRPr lang="en-US"/>
          </a:p>
        </p:txBody>
      </p:sp>
      <p:sp>
        <p:nvSpPr>
          <p:cNvPr id="3" name="Text Placeholder 2">
            <a:extLst>
              <a:ext uri="{FF2B5EF4-FFF2-40B4-BE49-F238E27FC236}">
                <a16:creationId xmlns:a16="http://schemas.microsoft.com/office/drawing/2014/main" id="{193285B3-106D-BCEB-F774-9137C2DA088A}"/>
              </a:ext>
            </a:extLst>
          </p:cNvPr>
          <p:cNvSpPr>
            <a:spLocks noGrp="1"/>
          </p:cNvSpPr>
          <p:nvPr>
            <p:ph type="body" sz="quarter" idx="13"/>
          </p:nvPr>
        </p:nvSpPr>
        <p:spPr/>
        <p:txBody>
          <a:bodyPr/>
          <a:lstStyle/>
          <a:p>
            <a:r>
              <a:rPr lang="en-US" sz="3200"/>
              <a:t>Initiation and Engagement of Substance Use Treatment (IET) Quality Measure </a:t>
            </a:r>
          </a:p>
        </p:txBody>
      </p:sp>
      <p:graphicFrame>
        <p:nvGraphicFramePr>
          <p:cNvPr id="8" name="Diagram 7">
            <a:extLst>
              <a:ext uri="{FF2B5EF4-FFF2-40B4-BE49-F238E27FC236}">
                <a16:creationId xmlns:a16="http://schemas.microsoft.com/office/drawing/2014/main" id="{7DB1FEED-F382-70A6-AD03-F17EC93430CE}"/>
              </a:ext>
            </a:extLst>
          </p:cNvPr>
          <p:cNvGraphicFramePr/>
          <p:nvPr>
            <p:extLst>
              <p:ext uri="{D42A27DB-BD31-4B8C-83A1-F6EECF244321}">
                <p14:modId xmlns:p14="http://schemas.microsoft.com/office/powerpoint/2010/main" val="2814285633"/>
              </p:ext>
            </p:extLst>
          </p:nvPr>
        </p:nvGraphicFramePr>
        <p:xfrm>
          <a:off x="552729" y="1129460"/>
          <a:ext cx="8578867" cy="5728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FB4D603C-A2C2-002D-6D03-42C9FC53A3BF}"/>
              </a:ext>
            </a:extLst>
          </p:cNvPr>
          <p:cNvSpPr txBox="1"/>
          <p:nvPr/>
        </p:nvSpPr>
        <p:spPr>
          <a:xfrm>
            <a:off x="7609052" y="1794510"/>
            <a:ext cx="4265744" cy="163449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lgn="ctr"/>
            <a:r>
              <a:rPr lang="en-US">
                <a:latin typeface="Avenir Next LT Pro" panose="020B0504020202020204" pitchFamily="34" charset="0"/>
              </a:rPr>
              <a:t>Your role in connecting members to MAT and ensuring follow-up is critical for improving IET measure performance and driving better health outcomes.</a:t>
            </a:r>
          </a:p>
        </p:txBody>
      </p:sp>
    </p:spTree>
    <p:extLst>
      <p:ext uri="{BB962C8B-B14F-4D97-AF65-F5344CB8AC3E}">
        <p14:creationId xmlns:p14="http://schemas.microsoft.com/office/powerpoint/2010/main" val="232946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963632-3C5A-EEEA-DCE5-0B7C2858F8DF}"/>
              </a:ext>
            </a:extLst>
          </p:cNvPr>
          <p:cNvSpPr>
            <a:spLocks noGrp="1"/>
          </p:cNvSpPr>
          <p:nvPr>
            <p:ph type="sldNum" sz="quarter" idx="12"/>
          </p:nvPr>
        </p:nvSpPr>
        <p:spPr/>
        <p:txBody>
          <a:bodyPr/>
          <a:lstStyle/>
          <a:p>
            <a:fld id="{EAC521D8-0276-7043-A50F-48E286C59F7E}" type="slidenum">
              <a:rPr lang="en-US" smtClean="0"/>
              <a:pPr/>
              <a:t>6</a:t>
            </a:fld>
            <a:endParaRPr lang="en-US"/>
          </a:p>
        </p:txBody>
      </p:sp>
      <p:sp>
        <p:nvSpPr>
          <p:cNvPr id="8" name="Text Placeholder 7">
            <a:extLst>
              <a:ext uri="{FF2B5EF4-FFF2-40B4-BE49-F238E27FC236}">
                <a16:creationId xmlns:a16="http://schemas.microsoft.com/office/drawing/2014/main" id="{9FB5A33B-E9DA-BC40-A79B-9635857C1F27}"/>
              </a:ext>
            </a:extLst>
          </p:cNvPr>
          <p:cNvSpPr>
            <a:spLocks noGrp="1"/>
          </p:cNvSpPr>
          <p:nvPr>
            <p:ph type="body" sz="quarter" idx="13"/>
          </p:nvPr>
        </p:nvSpPr>
        <p:spPr/>
        <p:txBody>
          <a:bodyPr/>
          <a:lstStyle/>
          <a:p>
            <a:r>
              <a:rPr lang="en-US"/>
              <a:t>Medication Assisted Treatment Opportunity </a:t>
            </a:r>
          </a:p>
        </p:txBody>
      </p:sp>
      <p:sp>
        <p:nvSpPr>
          <p:cNvPr id="9" name="Text Placeholder 8">
            <a:extLst>
              <a:ext uri="{FF2B5EF4-FFF2-40B4-BE49-F238E27FC236}">
                <a16:creationId xmlns:a16="http://schemas.microsoft.com/office/drawing/2014/main" id="{14ACAFBB-F03C-9AC8-47A7-0706E4DDD22D}"/>
              </a:ext>
            </a:extLst>
          </p:cNvPr>
          <p:cNvSpPr>
            <a:spLocks noGrp="1"/>
          </p:cNvSpPr>
          <p:nvPr>
            <p:ph type="body" sz="quarter" idx="14"/>
          </p:nvPr>
        </p:nvSpPr>
        <p:spPr>
          <a:xfrm>
            <a:off x="757516" y="1564808"/>
            <a:ext cx="10564812" cy="4356194"/>
          </a:xfrm>
        </p:spPr>
        <p:txBody>
          <a:bodyPr/>
          <a:lstStyle/>
          <a:p>
            <a:r>
              <a:rPr lang="en-US" b="1"/>
              <a:t>As part of the 4.5 Star Project, a cross-functional CountyCare team was assembled to:</a:t>
            </a:r>
          </a:p>
          <a:p>
            <a:endParaRPr lang="en-US" b="1"/>
          </a:p>
          <a:p>
            <a:pPr>
              <a:spcAft>
                <a:spcPts val="2400"/>
              </a:spcAft>
            </a:pPr>
            <a:r>
              <a:rPr lang="en-US"/>
              <a:t>	</a:t>
            </a:r>
            <a:r>
              <a:rPr lang="en-US" sz="2000"/>
              <a:t>Review current state workflows </a:t>
            </a:r>
          </a:p>
          <a:p>
            <a:pPr>
              <a:spcAft>
                <a:spcPts val="2400"/>
              </a:spcAft>
            </a:pPr>
            <a:r>
              <a:rPr lang="en-US" sz="2000"/>
              <a:t>	Identify areas to better support members who may benefit from MAT </a:t>
            </a:r>
          </a:p>
          <a:p>
            <a:pPr>
              <a:spcAft>
                <a:spcPts val="2400"/>
              </a:spcAft>
            </a:pPr>
            <a:r>
              <a:rPr lang="en-US" sz="2000"/>
              <a:t>	Design and implement workflow improvements </a:t>
            </a:r>
          </a:p>
          <a:p>
            <a:pPr>
              <a:spcAft>
                <a:spcPts val="2400"/>
              </a:spcAft>
            </a:pPr>
            <a:r>
              <a:rPr lang="en-US" sz="2000"/>
              <a:t>	Improve our ability to monitor member outcomes</a:t>
            </a:r>
          </a:p>
          <a:p>
            <a:endParaRPr lang="en-US"/>
          </a:p>
        </p:txBody>
      </p:sp>
      <p:pic>
        <p:nvPicPr>
          <p:cNvPr id="12" name="Graphic 11" descr="Badge 4 with solid fill">
            <a:extLst>
              <a:ext uri="{FF2B5EF4-FFF2-40B4-BE49-F238E27FC236}">
                <a16:creationId xmlns:a16="http://schemas.microsoft.com/office/drawing/2014/main" id="{71FC5685-B3E3-33F2-B083-BA907FEB8D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0081" y="4268658"/>
            <a:ext cx="640080" cy="640080"/>
          </a:xfrm>
          <a:prstGeom prst="rect">
            <a:avLst/>
          </a:prstGeom>
        </p:spPr>
      </p:pic>
      <p:pic>
        <p:nvPicPr>
          <p:cNvPr id="14" name="Graphic 13" descr="Badge 3 with solid fill">
            <a:extLst>
              <a:ext uri="{FF2B5EF4-FFF2-40B4-BE49-F238E27FC236}">
                <a16:creationId xmlns:a16="http://schemas.microsoft.com/office/drawing/2014/main" id="{E8B9A771-042E-2BED-6A2D-7A20146D9C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0081" y="3567222"/>
            <a:ext cx="640080" cy="640080"/>
          </a:xfrm>
          <a:prstGeom prst="rect">
            <a:avLst/>
          </a:prstGeom>
        </p:spPr>
      </p:pic>
      <p:pic>
        <p:nvPicPr>
          <p:cNvPr id="16" name="Graphic 15" descr="Badge with solid fill">
            <a:extLst>
              <a:ext uri="{FF2B5EF4-FFF2-40B4-BE49-F238E27FC236}">
                <a16:creationId xmlns:a16="http://schemas.microsoft.com/office/drawing/2014/main" id="{8C5ADEF5-373D-7ECC-866F-AA27B528A5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0081" y="2927142"/>
            <a:ext cx="640080" cy="640080"/>
          </a:xfrm>
          <a:prstGeom prst="rect">
            <a:avLst/>
          </a:prstGeom>
        </p:spPr>
      </p:pic>
      <p:pic>
        <p:nvPicPr>
          <p:cNvPr id="18" name="Graphic 17" descr="Badge 1 with solid fill">
            <a:extLst>
              <a:ext uri="{FF2B5EF4-FFF2-40B4-BE49-F238E27FC236}">
                <a16:creationId xmlns:a16="http://schemas.microsoft.com/office/drawing/2014/main" id="{9867FAA5-CB14-75D6-59B3-E8E9114D08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081" y="2225707"/>
            <a:ext cx="640080" cy="640080"/>
          </a:xfrm>
          <a:prstGeom prst="rect">
            <a:avLst/>
          </a:prstGeom>
        </p:spPr>
      </p:pic>
    </p:spTree>
    <p:extLst>
      <p:ext uri="{BB962C8B-B14F-4D97-AF65-F5344CB8AC3E}">
        <p14:creationId xmlns:p14="http://schemas.microsoft.com/office/powerpoint/2010/main" val="2313304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1422B-F5B6-C4B0-193D-FA534547DBC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5742CF-D853-5912-AE47-FE029D54840A}"/>
              </a:ext>
            </a:extLst>
          </p:cNvPr>
          <p:cNvSpPr>
            <a:spLocks noGrp="1"/>
          </p:cNvSpPr>
          <p:nvPr>
            <p:ph type="sldNum" sz="quarter" idx="12"/>
          </p:nvPr>
        </p:nvSpPr>
        <p:spPr/>
        <p:txBody>
          <a:bodyPr/>
          <a:lstStyle/>
          <a:p>
            <a:fld id="{EAC521D8-0276-7043-A50F-48E286C59F7E}" type="slidenum">
              <a:rPr lang="en-US" smtClean="0"/>
              <a:pPr/>
              <a:t>7</a:t>
            </a:fld>
            <a:endParaRPr lang="en-US"/>
          </a:p>
        </p:txBody>
      </p:sp>
      <p:sp>
        <p:nvSpPr>
          <p:cNvPr id="5" name="Text Placeholder 4">
            <a:extLst>
              <a:ext uri="{FF2B5EF4-FFF2-40B4-BE49-F238E27FC236}">
                <a16:creationId xmlns:a16="http://schemas.microsoft.com/office/drawing/2014/main" id="{141ECBF4-17A3-CB92-1457-1BC4BFBA6B11}"/>
              </a:ext>
            </a:extLst>
          </p:cNvPr>
          <p:cNvSpPr>
            <a:spLocks noGrp="1"/>
          </p:cNvSpPr>
          <p:nvPr>
            <p:ph type="body" sz="quarter" idx="13"/>
          </p:nvPr>
        </p:nvSpPr>
        <p:spPr/>
        <p:txBody>
          <a:bodyPr/>
          <a:lstStyle/>
          <a:p>
            <a:r>
              <a:rPr lang="en-US"/>
              <a:t>Medication-Assisted Treatment (MAT) Overview</a:t>
            </a:r>
          </a:p>
        </p:txBody>
      </p:sp>
    </p:spTree>
    <p:extLst>
      <p:ext uri="{BB962C8B-B14F-4D97-AF65-F5344CB8AC3E}">
        <p14:creationId xmlns:p14="http://schemas.microsoft.com/office/powerpoint/2010/main" val="512116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6B0CB-DB8A-10BD-4947-2C0720932BA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99E61C-69C6-8D3F-B4CB-C9B58EEFB7C6}"/>
              </a:ext>
            </a:extLst>
          </p:cNvPr>
          <p:cNvSpPr>
            <a:spLocks noGrp="1"/>
          </p:cNvSpPr>
          <p:nvPr>
            <p:ph type="sldNum" sz="quarter" idx="12"/>
          </p:nvPr>
        </p:nvSpPr>
        <p:spPr/>
        <p:txBody>
          <a:bodyPr/>
          <a:lstStyle/>
          <a:p>
            <a:fld id="{EAC521D8-0276-7043-A50F-48E286C59F7E}" type="slidenum">
              <a:rPr lang="en-US" smtClean="0"/>
              <a:pPr/>
              <a:t>8</a:t>
            </a:fld>
            <a:endParaRPr lang="en-US"/>
          </a:p>
        </p:txBody>
      </p:sp>
      <p:sp>
        <p:nvSpPr>
          <p:cNvPr id="3" name="Text Placeholder 2">
            <a:extLst>
              <a:ext uri="{FF2B5EF4-FFF2-40B4-BE49-F238E27FC236}">
                <a16:creationId xmlns:a16="http://schemas.microsoft.com/office/drawing/2014/main" id="{52BD792C-B1F0-BBF8-8D0F-E77D0F398E0F}"/>
              </a:ext>
            </a:extLst>
          </p:cNvPr>
          <p:cNvSpPr>
            <a:spLocks noGrp="1"/>
          </p:cNvSpPr>
          <p:nvPr>
            <p:ph type="body" sz="quarter" idx="13"/>
          </p:nvPr>
        </p:nvSpPr>
        <p:spPr/>
        <p:txBody>
          <a:bodyPr/>
          <a:lstStyle/>
          <a:p>
            <a:r>
              <a:rPr lang="en-US"/>
              <a:t>MAT Refresher</a:t>
            </a:r>
          </a:p>
        </p:txBody>
      </p:sp>
      <p:sp>
        <p:nvSpPr>
          <p:cNvPr id="4" name="Text Placeholder 3">
            <a:extLst>
              <a:ext uri="{FF2B5EF4-FFF2-40B4-BE49-F238E27FC236}">
                <a16:creationId xmlns:a16="http://schemas.microsoft.com/office/drawing/2014/main" id="{02E81D29-1990-0ACF-F7EC-8E133ADFAA6E}"/>
              </a:ext>
            </a:extLst>
          </p:cNvPr>
          <p:cNvSpPr>
            <a:spLocks noGrp="1"/>
          </p:cNvSpPr>
          <p:nvPr>
            <p:ph type="body" sz="quarter" idx="14"/>
          </p:nvPr>
        </p:nvSpPr>
        <p:spPr/>
        <p:txBody>
          <a:bodyPr lIns="91440" tIns="45720" rIns="91440" bIns="45720" anchor="t"/>
          <a:lstStyle/>
          <a:p>
            <a:pPr marL="213995" indent="-213995">
              <a:lnSpc>
                <a:spcPct val="100000"/>
              </a:lnSpc>
              <a:spcBef>
                <a:spcPts val="0"/>
              </a:spcBef>
              <a:buFont typeface="Arial,Sans-Serif" panose="020B0604020202020204" pitchFamily="34" charset="0"/>
              <a:buChar char="•"/>
            </a:pPr>
            <a:r>
              <a:rPr lang="en-US" sz="2400">
                <a:latin typeface="Avenir Next LT Pro"/>
              </a:rPr>
              <a:t> County Care's covered services includes: </a:t>
            </a:r>
            <a:endParaRPr lang="en-US" sz="2400"/>
          </a:p>
          <a:p>
            <a:pPr marL="671195" lvl="1" indent="-213995">
              <a:lnSpc>
                <a:spcPct val="100000"/>
              </a:lnSpc>
              <a:spcBef>
                <a:spcPts val="0"/>
              </a:spcBef>
              <a:buFont typeface="Courier New" panose="020B0604020202020204" pitchFamily="34" charset="0"/>
              <a:buChar char="o"/>
            </a:pPr>
            <a:r>
              <a:rPr lang="en-US" sz="1800">
                <a:solidFill>
                  <a:srgbClr val="0F0F0F"/>
                </a:solidFill>
                <a:latin typeface="Avenir Next LT Pro"/>
              </a:rPr>
              <a:t>Admission and Discharge Assessment</a:t>
            </a:r>
            <a:endParaRPr lang="en-US" sz="1800">
              <a:solidFill>
                <a:srgbClr val="032F49"/>
              </a:solidFill>
              <a:latin typeface="Avenir Next LT Pro"/>
            </a:endParaRPr>
          </a:p>
          <a:p>
            <a:pPr marL="671195" lvl="1" indent="-213995">
              <a:lnSpc>
                <a:spcPct val="100000"/>
              </a:lnSpc>
              <a:spcBef>
                <a:spcPts val="0"/>
              </a:spcBef>
              <a:buFont typeface="Courier New" panose="020B0604020202020204" pitchFamily="34" charset="0"/>
              <a:buChar char="o"/>
            </a:pPr>
            <a:r>
              <a:rPr lang="en-US" sz="1800">
                <a:solidFill>
                  <a:srgbClr val="0F0F0F"/>
                </a:solidFill>
                <a:latin typeface="Avenir Next LT Pro"/>
              </a:rPr>
              <a:t>Psychiatric Evaluation</a:t>
            </a:r>
          </a:p>
          <a:p>
            <a:pPr marL="671195" lvl="1" indent="-213995">
              <a:lnSpc>
                <a:spcPct val="100000"/>
              </a:lnSpc>
              <a:spcBef>
                <a:spcPts val="0"/>
              </a:spcBef>
              <a:buFont typeface="Courier New" panose="020B0604020202020204" pitchFamily="34" charset="0"/>
              <a:buChar char="o"/>
            </a:pPr>
            <a:r>
              <a:rPr lang="en-US" sz="1800">
                <a:solidFill>
                  <a:srgbClr val="0F0F0F"/>
                </a:solidFill>
                <a:latin typeface="Avenir Next LT Pro"/>
              </a:rPr>
              <a:t>Psychotropic Medication Monitoring</a:t>
            </a:r>
          </a:p>
          <a:p>
            <a:pPr marL="671195" lvl="1" indent="-213995">
              <a:lnSpc>
                <a:spcPct val="100000"/>
              </a:lnSpc>
              <a:spcBef>
                <a:spcPts val="0"/>
              </a:spcBef>
              <a:buFont typeface="Courier New" panose="020B0604020202020204" pitchFamily="34" charset="0"/>
              <a:buChar char="o"/>
            </a:pPr>
            <a:r>
              <a:rPr lang="en-US" sz="1800">
                <a:solidFill>
                  <a:srgbClr val="0F0F0F"/>
                </a:solidFill>
                <a:latin typeface="Avenir Next LT Pro"/>
              </a:rPr>
              <a:t>Medication Assisted Treatment (MAT)</a:t>
            </a:r>
          </a:p>
          <a:p>
            <a:pPr marL="671195" lvl="1" indent="-213995">
              <a:lnSpc>
                <a:spcPct val="100000"/>
              </a:lnSpc>
              <a:spcBef>
                <a:spcPts val="0"/>
              </a:spcBef>
              <a:buFont typeface="Courier New" panose="020B0604020202020204" pitchFamily="34" charset="0"/>
              <a:buChar char="o"/>
            </a:pPr>
            <a:r>
              <a:rPr lang="en-US" sz="1800">
                <a:solidFill>
                  <a:srgbClr val="0F0F0F"/>
                </a:solidFill>
                <a:latin typeface="Avenir Next LT Pro"/>
              </a:rPr>
              <a:t>Individual and Group Therapy/Counseling SUD</a:t>
            </a:r>
          </a:p>
          <a:p>
            <a:pPr marL="671195" lvl="1" indent="-213995">
              <a:lnSpc>
                <a:spcPct val="100000"/>
              </a:lnSpc>
              <a:spcBef>
                <a:spcPts val="0"/>
              </a:spcBef>
              <a:buFont typeface="Courier New" panose="020B0604020202020204" pitchFamily="34" charset="0"/>
              <a:buChar char="o"/>
            </a:pPr>
            <a:r>
              <a:rPr lang="en-US" sz="1800">
                <a:solidFill>
                  <a:srgbClr val="0F0F0F"/>
                </a:solidFill>
                <a:latin typeface="Avenir Next LT Pro"/>
              </a:rPr>
              <a:t>IOP ad Group IOP</a:t>
            </a:r>
          </a:p>
          <a:p>
            <a:pPr marL="671195" lvl="1" indent="-213995">
              <a:lnSpc>
                <a:spcPct val="100000"/>
              </a:lnSpc>
              <a:spcBef>
                <a:spcPts val="0"/>
              </a:spcBef>
              <a:buFont typeface="Courier New" panose="020B0604020202020204" pitchFamily="34" charset="0"/>
              <a:buChar char="o"/>
            </a:pPr>
            <a:r>
              <a:rPr lang="en-US" sz="1800">
                <a:solidFill>
                  <a:srgbClr val="0F0F0F"/>
                </a:solidFill>
                <a:latin typeface="Avenir Next LT Pro"/>
              </a:rPr>
              <a:t>Rehabilitation</a:t>
            </a:r>
          </a:p>
          <a:p>
            <a:pPr marL="671195" lvl="1" indent="-213995">
              <a:lnSpc>
                <a:spcPct val="100000"/>
              </a:lnSpc>
              <a:spcBef>
                <a:spcPts val="0"/>
              </a:spcBef>
              <a:buFont typeface="Courier New" panose="020B0604020202020204" pitchFamily="34" charset="0"/>
              <a:buChar char="o"/>
            </a:pPr>
            <a:r>
              <a:rPr lang="en-US" sz="1800">
                <a:solidFill>
                  <a:srgbClr val="0F0F0F"/>
                </a:solidFill>
                <a:latin typeface="Avenir Next LT Pro"/>
              </a:rPr>
              <a:t>Medical Withdrawal Management (Detox)  admission and Discharge Assessment</a:t>
            </a:r>
          </a:p>
          <a:p>
            <a:pPr lvl="1">
              <a:lnSpc>
                <a:spcPct val="100000"/>
              </a:lnSpc>
              <a:spcBef>
                <a:spcPts val="0"/>
              </a:spcBef>
            </a:pPr>
            <a:endParaRPr lang="en-US" sz="1800">
              <a:solidFill>
                <a:srgbClr val="0F0F0F"/>
              </a:solidFill>
              <a:latin typeface="Avenir Next LT Pro"/>
            </a:endParaRPr>
          </a:p>
          <a:p>
            <a:pPr lvl="1">
              <a:lnSpc>
                <a:spcPct val="100000"/>
              </a:lnSpc>
              <a:spcBef>
                <a:spcPts val="0"/>
              </a:spcBef>
            </a:pPr>
            <a:endParaRPr lang="en-US" sz="1200">
              <a:solidFill>
                <a:srgbClr val="0F0F0F"/>
              </a:solidFill>
              <a:latin typeface="Avenir Next LT Pro"/>
            </a:endParaRPr>
          </a:p>
        </p:txBody>
      </p:sp>
    </p:spTree>
    <p:extLst>
      <p:ext uri="{BB962C8B-B14F-4D97-AF65-F5344CB8AC3E}">
        <p14:creationId xmlns:p14="http://schemas.microsoft.com/office/powerpoint/2010/main" val="710707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545D3F-C1E8-C4B3-C22C-C733F5031C51}"/>
              </a:ext>
            </a:extLst>
          </p:cNvPr>
          <p:cNvSpPr>
            <a:spLocks noGrp="1"/>
          </p:cNvSpPr>
          <p:nvPr>
            <p:ph type="sldNum" sz="quarter" idx="12"/>
          </p:nvPr>
        </p:nvSpPr>
        <p:spPr/>
        <p:txBody>
          <a:bodyPr/>
          <a:lstStyle/>
          <a:p>
            <a:fld id="{EAC521D8-0276-7043-A50F-48E286C59F7E}" type="slidenum">
              <a:rPr lang="en-US" smtClean="0"/>
              <a:pPr/>
              <a:t>9</a:t>
            </a:fld>
            <a:endParaRPr lang="en-US"/>
          </a:p>
        </p:txBody>
      </p:sp>
      <p:sp>
        <p:nvSpPr>
          <p:cNvPr id="3" name="Text Placeholder 2">
            <a:extLst>
              <a:ext uri="{FF2B5EF4-FFF2-40B4-BE49-F238E27FC236}">
                <a16:creationId xmlns:a16="http://schemas.microsoft.com/office/drawing/2014/main" id="{3EC02BBB-A782-EF4A-2017-A95D447F96AA}"/>
              </a:ext>
            </a:extLst>
          </p:cNvPr>
          <p:cNvSpPr>
            <a:spLocks noGrp="1"/>
          </p:cNvSpPr>
          <p:nvPr>
            <p:ph type="body" sz="quarter" idx="13"/>
          </p:nvPr>
        </p:nvSpPr>
        <p:spPr/>
        <p:txBody>
          <a:bodyPr/>
          <a:lstStyle/>
          <a:p>
            <a:r>
              <a:rPr lang="en-US"/>
              <a:t>MAT Refresher</a:t>
            </a:r>
          </a:p>
        </p:txBody>
      </p:sp>
      <p:sp>
        <p:nvSpPr>
          <p:cNvPr id="4" name="Text Placeholder 3">
            <a:extLst>
              <a:ext uri="{FF2B5EF4-FFF2-40B4-BE49-F238E27FC236}">
                <a16:creationId xmlns:a16="http://schemas.microsoft.com/office/drawing/2014/main" id="{357A48CD-26F5-4E18-81A4-5D71FAA236EB}"/>
              </a:ext>
            </a:extLst>
          </p:cNvPr>
          <p:cNvSpPr>
            <a:spLocks noGrp="1"/>
          </p:cNvSpPr>
          <p:nvPr>
            <p:ph type="body" sz="quarter" idx="14"/>
          </p:nvPr>
        </p:nvSpPr>
        <p:spPr/>
        <p:txBody>
          <a:bodyPr lIns="91440" tIns="45720" rIns="91440" bIns="45720" anchor="t"/>
          <a:lstStyle/>
          <a:p>
            <a:pPr marL="285750" indent="-285750">
              <a:buChar char="•"/>
            </a:pPr>
            <a:r>
              <a:rPr lang="en-US">
                <a:latin typeface="Avenir Next LT Pro"/>
              </a:rPr>
              <a:t>Medicated Assisted Treatment is an evidence-based approach that combines medications with counseling and behavioral therapies to treat substance use disorders, primarily opioid and alcohol addictions. </a:t>
            </a:r>
          </a:p>
          <a:p>
            <a:pPr marL="285750" indent="-285750">
              <a:buChar char="•"/>
            </a:pPr>
            <a:r>
              <a:rPr lang="en-US">
                <a:latin typeface="Avenir Next LT Pro"/>
              </a:rPr>
              <a:t>MAT services helps to reduce physiological cravings, ease painful withdrawal symptoms, and ultimately help people sustain recovery and prevent relapse. </a:t>
            </a:r>
          </a:p>
          <a:p>
            <a:pPr marL="285750" indent="-285750">
              <a:buChar char="•"/>
            </a:pPr>
            <a:r>
              <a:rPr lang="en-US">
                <a:latin typeface="Avenir Next LT Pro"/>
              </a:rPr>
              <a:t>Some commonly approved medications used in MAT for opioid use disorder are methadone, buprenorphine (suboxone, </a:t>
            </a:r>
            <a:r>
              <a:rPr lang="en-US" err="1">
                <a:latin typeface="Avenir Next LT Pro"/>
              </a:rPr>
              <a:t>sublocade</a:t>
            </a:r>
            <a:r>
              <a:rPr lang="en-US">
                <a:latin typeface="Avenir Next LT Pro"/>
              </a:rPr>
              <a:t>) and naltrexone (vivitrol). For alcohol use naltrexone, acamprosate, and disulfiram are used. </a:t>
            </a:r>
          </a:p>
          <a:p>
            <a:pPr marL="285750" indent="-285750">
              <a:buChar char="•"/>
            </a:pPr>
            <a:r>
              <a:rPr lang="en-US">
                <a:latin typeface="Avenir Next LT Pro"/>
              </a:rPr>
              <a:t>Research has showed that combining medications with counseling is more effective for long-term recovery and improved patient survival rates than either approach alone. </a:t>
            </a:r>
          </a:p>
          <a:p>
            <a:pPr marL="285750" indent="-285750">
              <a:buChar char="•"/>
            </a:pPr>
            <a:r>
              <a:rPr lang="en-US">
                <a:latin typeface="Avenir Next LT Pro"/>
              </a:rPr>
              <a:t>Members have the choice to select their treatment path based on their needs, preferences and circumstances. Although MAT services are not mandatory, it is highly encouraged to assist members on their recovery goals.</a:t>
            </a:r>
            <a:endParaRPr lang="en-US"/>
          </a:p>
        </p:txBody>
      </p:sp>
    </p:spTree>
    <p:extLst>
      <p:ext uri="{BB962C8B-B14F-4D97-AF65-F5344CB8AC3E}">
        <p14:creationId xmlns:p14="http://schemas.microsoft.com/office/powerpoint/2010/main" val="4154037106"/>
      </p:ext>
    </p:extLst>
  </p:cSld>
  <p:clrMapOvr>
    <a:masterClrMapping/>
  </p:clrMapOvr>
</p:sld>
</file>

<file path=ppt/theme/theme1.xml><?xml version="1.0" encoding="utf-8"?>
<a:theme xmlns:a="http://schemas.openxmlformats.org/drawingml/2006/main" name="Office Theme">
  <a:themeElements>
    <a:clrScheme name="CountyCare New">
      <a:dk1>
        <a:srgbClr val="032F49"/>
      </a:dk1>
      <a:lt1>
        <a:srgbClr val="FFFFFF"/>
      </a:lt1>
      <a:dk2>
        <a:srgbClr val="0A3E60"/>
      </a:dk2>
      <a:lt2>
        <a:srgbClr val="E7E6E6"/>
      </a:lt2>
      <a:accent1>
        <a:srgbClr val="93D3FF"/>
      </a:accent1>
      <a:accent2>
        <a:srgbClr val="4BC5FE"/>
      </a:accent2>
      <a:accent3>
        <a:srgbClr val="199AD6"/>
      </a:accent3>
      <a:accent4>
        <a:srgbClr val="00609C"/>
      </a:accent4>
      <a:accent5>
        <a:srgbClr val="6961AB"/>
      </a:accent5>
      <a:accent6>
        <a:srgbClr val="FCB813"/>
      </a:accent6>
      <a:hlink>
        <a:srgbClr val="199AD6"/>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F1DA157-B02F-1649-81BE-1393E16615A3}" vid="{19B2F7CB-62B4-CA4A-A34D-0CDC17A67C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936B6C43BE5A428E5B445B2FF04578" ma:contentTypeVersion="5" ma:contentTypeDescription="Create a new document." ma:contentTypeScope="" ma:versionID="7d6dab13ba8f95afde02c95ea43fa164">
  <xsd:schema xmlns:xsd="http://www.w3.org/2001/XMLSchema" xmlns:xs="http://www.w3.org/2001/XMLSchema" xmlns:p="http://schemas.microsoft.com/office/2006/metadata/properties" xmlns:ns2="0936947d-1449-444f-a1b0-342ec953a3da" targetNamespace="http://schemas.microsoft.com/office/2006/metadata/properties" ma:root="true" ma:fieldsID="a69e570afbcef361f6cff7af3c2bc1a7" ns2:_="">
    <xsd:import namespace="0936947d-1449-444f-a1b0-342ec953a3d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36947d-1449-444f-a1b0-342ec953a3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E7A22C-661C-4E54-BBFC-D97F8AF0478C}">
  <ds:schemaRefs>
    <ds:schemaRef ds:uri="http://purl.org/dc/elements/1.1/"/>
    <ds:schemaRef ds:uri="http://schemas.microsoft.com/office/2006/metadata/properties"/>
    <ds:schemaRef ds:uri="http://schemas.openxmlformats.org/package/2006/metadata/core-properties"/>
    <ds:schemaRef ds:uri="0936947d-1449-444f-a1b0-342ec953a3da"/>
    <ds:schemaRef ds:uri="http://www.w3.org/XML/1998/namespace"/>
    <ds:schemaRef ds:uri="http://purl.org/dc/terms/"/>
    <ds:schemaRef ds:uri="http://schemas.microsoft.com/office/2006/documentManagement/types"/>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19015982-5B51-458F-8927-1322BFAC8285}">
  <ds:schemaRefs>
    <ds:schemaRef ds:uri="0936947d-1449-444f-a1b0-342ec953a3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DB0FA8A-B254-4EE4-9737-1A7DD246B3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1756</Words>
  <Application>Microsoft Office PowerPoint</Application>
  <PresentationFormat>Widescreen</PresentationFormat>
  <Paragraphs>133</Paragraphs>
  <Slides>16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Courier New</vt:lpstr>
      <vt:lpstr>Helvetica Neue</vt:lpstr>
      <vt:lpstr>Avenir Next LT Pro</vt:lpstr>
      <vt:lpstr>Arial</vt:lpstr>
      <vt:lpstr>Arial,Sans-Serif</vt:lpstr>
      <vt:lpstr>AvenirNext LT Pro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Zach Schmidt</dc:creator>
  <cp:keywords/>
  <dc:description/>
  <cp:lastModifiedBy>Davis, Lashawnda</cp:lastModifiedBy>
  <cp:revision>2</cp:revision>
  <cp:lastPrinted>2019-10-24T11:35:50Z</cp:lastPrinted>
  <dcterms:created xsi:type="dcterms:W3CDTF">2024-04-17T20:50:52Z</dcterms:created>
  <dcterms:modified xsi:type="dcterms:W3CDTF">2026-01-20T20:55:58Z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0x010100EE936B6C43BE5A428E5B445B2FF04578</vt:lpwstr>
  </property>
</Properties>
</file>