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7" r:id="rId4"/>
  </p:sldMasterIdLst>
  <p:notesMasterIdLst>
    <p:notesMasterId r:id="rId33"/>
  </p:notesMasterIdLst>
  <p:handoutMasterIdLst>
    <p:handoutMasterId r:id="rId34"/>
  </p:handoutMasterIdLst>
  <p:sldIdLst>
    <p:sldId id="356" r:id="rId5"/>
    <p:sldId id="369" r:id="rId6"/>
    <p:sldId id="2147477302" r:id="rId7"/>
    <p:sldId id="2147477703" r:id="rId8"/>
    <p:sldId id="2147477717" r:id="rId9"/>
    <p:sldId id="2147477720" r:id="rId10"/>
    <p:sldId id="2147477719" r:id="rId11"/>
    <p:sldId id="2147477700" r:id="rId12"/>
    <p:sldId id="2147477702" r:id="rId13"/>
    <p:sldId id="2147477718" r:id="rId14"/>
    <p:sldId id="256" r:id="rId15"/>
    <p:sldId id="351" r:id="rId16"/>
    <p:sldId id="366" r:id="rId17"/>
    <p:sldId id="360" r:id="rId18"/>
    <p:sldId id="278" r:id="rId19"/>
    <p:sldId id="2147477300" r:id="rId20"/>
    <p:sldId id="260" r:id="rId21"/>
    <p:sldId id="2147477301" r:id="rId22"/>
    <p:sldId id="257" r:id="rId23"/>
    <p:sldId id="262" r:id="rId24"/>
    <p:sldId id="270" r:id="rId25"/>
    <p:sldId id="264" r:id="rId26"/>
    <p:sldId id="265" r:id="rId27"/>
    <p:sldId id="266" r:id="rId28"/>
    <p:sldId id="267" r:id="rId29"/>
    <p:sldId id="269" r:id="rId30"/>
    <p:sldId id="268" r:id="rId31"/>
    <p:sldId id="368" r:id="rId32"/>
  </p:sldIdLst>
  <p:sldSz cx="24384000" cy="13716000"/>
  <p:notesSz cx="6858000" cy="9144000"/>
  <p:embeddedFontLst>
    <p:embeddedFont>
      <p:font typeface="Avenir Next LT Pro" panose="020B0504020202020204" pitchFamily="34" charset="0"/>
      <p:regular r:id="rId35"/>
      <p:bold r:id="rId36"/>
      <p:italic r:id="rId37"/>
      <p:boldItalic r:id="rId38"/>
    </p:embeddedFont>
    <p:embeddedFont>
      <p:font typeface="Roboto Slab" pitchFamily="2" charset="0"/>
      <p:regular r:id="rId39"/>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312C0AE1-C66E-7042-AEBB-51218A7C3AD3}">
          <p14:sldIdLst>
            <p14:sldId id="356"/>
            <p14:sldId id="369"/>
            <p14:sldId id="2147477302"/>
            <p14:sldId id="2147477703"/>
            <p14:sldId id="2147477717"/>
            <p14:sldId id="2147477720"/>
            <p14:sldId id="2147477719"/>
            <p14:sldId id="2147477700"/>
            <p14:sldId id="2147477702"/>
            <p14:sldId id="2147477718"/>
            <p14:sldId id="256"/>
            <p14:sldId id="351"/>
            <p14:sldId id="366"/>
            <p14:sldId id="360"/>
            <p14:sldId id="278"/>
            <p14:sldId id="2147477300"/>
            <p14:sldId id="260"/>
            <p14:sldId id="2147477301"/>
            <p14:sldId id="257"/>
            <p14:sldId id="262"/>
            <p14:sldId id="270"/>
            <p14:sldId id="264"/>
            <p14:sldId id="265"/>
            <p14:sldId id="266"/>
            <p14:sldId id="267"/>
            <p14:sldId id="269"/>
            <p14:sldId id="268"/>
          </p14:sldIdLst>
        </p14:section>
        <p14:section name="Brand Guidelines" id="{365C48D1-0DA4-A94D-BE72-34BC1E9DEB84}">
          <p14:sldIdLst>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E5E5E"/>
    <a:srgbClr val="EFF2F8"/>
    <a:srgbClr val="0F99D6"/>
    <a:srgbClr val="6BB2E2"/>
    <a:srgbClr val="9ACBEA"/>
    <a:srgbClr val="004E7D"/>
    <a:srgbClr val="0C3C61"/>
    <a:srgbClr val="006394"/>
    <a:srgbClr val="006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4762"/>
  </p:normalViewPr>
  <p:slideViewPr>
    <p:cSldViewPr snapToGrid="0" snapToObjects="1">
      <p:cViewPr varScale="1">
        <p:scale>
          <a:sx n="43" d="100"/>
          <a:sy n="43" d="100"/>
        </p:scale>
        <p:origin x="447" y="57"/>
      </p:cViewPr>
      <p:guideLst/>
    </p:cSldViewPr>
  </p:slideViewPr>
  <p:notesTextViewPr>
    <p:cViewPr>
      <p:scale>
        <a:sx n="1" d="1"/>
        <a:sy n="1" d="1"/>
      </p:scale>
      <p:origin x="0" y="0"/>
    </p:cViewPr>
  </p:notesTextViewPr>
  <p:notesViewPr>
    <p:cSldViewPr snapToGrid="0" snapToObjects="1">
      <p:cViewPr varScale="1">
        <p:scale>
          <a:sx n="88" d="100"/>
          <a:sy n="88" d="100"/>
        </p:scale>
        <p:origin x="2064" y="45"/>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8CAADC-3D67-0E9F-A35B-E916B46D9B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37DD51-5816-C11B-4AF0-13225724D53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547A2B-AE64-47ED-A619-7DFE414AFBDC}" type="datetimeFigureOut">
              <a:rPr lang="en-US" smtClean="0"/>
              <a:t>7/22/2025</a:t>
            </a:fld>
            <a:endParaRPr lang="en-US"/>
          </a:p>
        </p:txBody>
      </p:sp>
      <p:sp>
        <p:nvSpPr>
          <p:cNvPr id="4" name="Footer Placeholder 3">
            <a:extLst>
              <a:ext uri="{FF2B5EF4-FFF2-40B4-BE49-F238E27FC236}">
                <a16:creationId xmlns:a16="http://schemas.microsoft.com/office/drawing/2014/main" id="{A91FDDF3-6279-228E-F254-E22D016BA9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57EEFC-DAC2-0C11-B54A-559361AE71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1E87F5-B069-4132-8F1A-C1E8BF89586E}" type="slidenum">
              <a:rPr lang="en-US" smtClean="0"/>
              <a:t>‹#›</a:t>
            </a:fld>
            <a:endParaRPr lang="en-US"/>
          </a:p>
        </p:txBody>
      </p:sp>
    </p:spTree>
    <p:extLst>
      <p:ext uri="{BB962C8B-B14F-4D97-AF65-F5344CB8AC3E}">
        <p14:creationId xmlns:p14="http://schemas.microsoft.com/office/powerpoint/2010/main" val="2473445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0" name="Shape 530"/>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531" name="Shape 531"/>
          <p:cNvSpPr>
            <a:spLocks noGrp="1"/>
          </p:cNvSpPr>
          <p:nvPr>
            <p:ph type="body" sz="quarter" idx="1"/>
          </p:nvPr>
        </p:nvSpPr>
        <p:spPr>
          <a:xfrm>
            <a:off x="914400" y="4343400"/>
            <a:ext cx="5029200" cy="4114800"/>
          </a:xfrm>
          <a:prstGeom prst="rect">
            <a:avLst/>
          </a:prstGeom>
        </p:spPr>
        <p:txBody>
          <a:bodyPr/>
          <a:lstStyle/>
          <a:p>
            <a:endParaRPr dirty="0"/>
          </a:p>
        </p:txBody>
      </p:sp>
    </p:spTree>
    <p:extLst>
      <p:ext uri="{BB962C8B-B14F-4D97-AF65-F5344CB8AC3E}">
        <p14:creationId xmlns:p14="http://schemas.microsoft.com/office/powerpoint/2010/main" val="184803526"/>
      </p:ext>
    </p:extLst>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LT Pro" panose="020B0504020202020204" pitchFamily="34" charset="0"/>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D1089-DE1E-7A62-9D77-373D09A0D1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DE193C-BCC8-5429-70F8-DE684CED069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4D32FE7-833E-AB84-C4B9-0B92272A50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8941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18D7A-46BA-7BFF-129B-10BB4B8ECA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F07626-AC20-B136-2A3D-BD76F532DEE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DB97BCE-74A2-9E8C-02FB-F2D71CE20B5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67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58920-4215-31F9-D442-2E7138BB5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38963-269C-F46D-BE71-D7CAF24ADCD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2C4D062-0380-3FF3-111D-9AF2819850EB}"/>
              </a:ext>
            </a:extLst>
          </p:cNvPr>
          <p:cNvSpPr>
            <a:spLocks noGrp="1"/>
          </p:cNvSpPr>
          <p:nvPr>
            <p:ph type="body" idx="1"/>
          </p:nvPr>
        </p:nvSpPr>
        <p:spPr/>
        <p:txBody>
          <a:bodyPr/>
          <a:lstStyle/>
          <a:p>
            <a:endParaRPr lang="en-US">
              <a:solidFill>
                <a:srgbClr val="000000"/>
              </a:solidFill>
              <a:latin typeface="Calibri"/>
              <a:ea typeface="Calibri"/>
              <a:cs typeface="Calibri"/>
            </a:endParaRPr>
          </a:p>
        </p:txBody>
      </p:sp>
    </p:spTree>
    <p:extLst>
      <p:ext uri="{BB962C8B-B14F-4D97-AF65-F5344CB8AC3E}">
        <p14:creationId xmlns:p14="http://schemas.microsoft.com/office/powerpoint/2010/main" val="2953172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B3C39-1655-F1F3-FCCA-A69792677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8FD2E4-0A92-DE81-8848-6BDAF7A1214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5D2EB72-8449-A0DE-8DA0-DC35D72F6CAF}"/>
              </a:ext>
            </a:extLst>
          </p:cNvPr>
          <p:cNvSpPr>
            <a:spLocks noGrp="1"/>
          </p:cNvSpPr>
          <p:nvPr>
            <p:ph type="body" idx="1"/>
          </p:nvPr>
        </p:nvSpPr>
        <p:spPr/>
        <p:txBody>
          <a:bodyPr/>
          <a:lstStyle/>
          <a:p>
            <a:endParaRPr lang="en-US">
              <a:solidFill>
                <a:srgbClr val="000000"/>
              </a:solidFill>
              <a:latin typeface="Calibri"/>
              <a:ea typeface="Calibri"/>
              <a:cs typeface="Calibri"/>
            </a:endParaRPr>
          </a:p>
        </p:txBody>
      </p:sp>
    </p:spTree>
    <p:extLst>
      <p:ext uri="{BB962C8B-B14F-4D97-AF65-F5344CB8AC3E}">
        <p14:creationId xmlns:p14="http://schemas.microsoft.com/office/powerpoint/2010/main" val="401240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1858A-5B2B-9C4D-A639-7B3EE12F5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53BD4-EEB8-20FC-594B-9023931F25B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6153AA0-75C7-295E-0E00-9152DBBB373E}"/>
              </a:ext>
            </a:extLst>
          </p:cNvPr>
          <p:cNvSpPr>
            <a:spLocks noGrp="1"/>
          </p:cNvSpPr>
          <p:nvPr>
            <p:ph type="body" idx="1"/>
          </p:nvPr>
        </p:nvSpPr>
        <p:spPr/>
        <p:txBody>
          <a:bodyPr/>
          <a:lstStyle/>
          <a:p>
            <a:endParaRPr lang="en-US">
              <a:solidFill>
                <a:srgbClr val="000000"/>
              </a:solidFill>
              <a:latin typeface="Calibri"/>
              <a:ea typeface="Calibri"/>
              <a:cs typeface="Calibri"/>
            </a:endParaRPr>
          </a:p>
        </p:txBody>
      </p:sp>
    </p:spTree>
    <p:extLst>
      <p:ext uri="{BB962C8B-B14F-4D97-AF65-F5344CB8AC3E}">
        <p14:creationId xmlns:p14="http://schemas.microsoft.com/office/powerpoint/2010/main" val="13182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847D8-BE05-84B3-8120-BF0895DAA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D17063-C912-9652-6FA6-0110A1F0A66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24C15E8-8B5F-8A1A-D81D-0A547BA45CB0}"/>
              </a:ext>
            </a:extLst>
          </p:cNvPr>
          <p:cNvSpPr>
            <a:spLocks noGrp="1"/>
          </p:cNvSpPr>
          <p:nvPr>
            <p:ph type="body" idx="1"/>
          </p:nvPr>
        </p:nvSpPr>
        <p:spPr/>
        <p:txBody>
          <a:bodyPr/>
          <a:lstStyle/>
          <a:p>
            <a:endParaRPr lang="en-US">
              <a:solidFill>
                <a:srgbClr val="000000"/>
              </a:solidFill>
              <a:latin typeface="Calibri"/>
              <a:ea typeface="Calibri"/>
              <a:cs typeface="Calibri"/>
            </a:endParaRPr>
          </a:p>
        </p:txBody>
      </p:sp>
    </p:spTree>
    <p:extLst>
      <p:ext uri="{BB962C8B-B14F-4D97-AF65-F5344CB8AC3E}">
        <p14:creationId xmlns:p14="http://schemas.microsoft.com/office/powerpoint/2010/main" val="216248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9071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EC94-3F3A-57BF-384B-B8BF635A8E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052F5-E6A6-35D6-57AA-4BB544D0A08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05A4EE5-86EB-90E5-DD28-038F457D9C0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81881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4D0D5F-3590-429D-82FC-F88BCF5B29CC}" type="slidenum">
              <a:rPr lang="en-US" smtClean="0"/>
              <a:t>24</a:t>
            </a:fld>
            <a:endParaRPr lang="en-US"/>
          </a:p>
        </p:txBody>
      </p:sp>
    </p:spTree>
    <p:extLst>
      <p:ext uri="{BB962C8B-B14F-4D97-AF65-F5344CB8AC3E}">
        <p14:creationId xmlns:p14="http://schemas.microsoft.com/office/powerpoint/2010/main" val="2544580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Black Head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67894F-2C7D-7424-1859-2129DCBE9D15}"/>
              </a:ext>
            </a:extLst>
          </p:cNvPr>
          <p:cNvSpPr>
            <a:spLocks noGrp="1"/>
          </p:cNvSpPr>
          <p:nvPr>
            <p:ph type="pic" sz="quarter" idx="11"/>
          </p:nvPr>
        </p:nvSpPr>
        <p:spPr>
          <a:xfrm>
            <a:off x="0" y="0"/>
            <a:ext cx="24384000" cy="13716000"/>
          </a:xfrm>
          <a:solidFill>
            <a:schemeClr val="bg2"/>
          </a:solidFill>
        </p:spPr>
        <p:txBody>
          <a:bodyPr/>
          <a:lstStyle>
            <a:lvl1pPr>
              <a:defRPr>
                <a:latin typeface="Avenir Next LT Pro" panose="020B0504020202020204" pitchFamily="34" charset="0"/>
              </a:defRPr>
            </a:lvl1pPr>
          </a:lstStyle>
          <a:p>
            <a:r>
              <a:rPr lang="en-US" dirty="0"/>
              <a:t>Click icon to add picture</a:t>
            </a:r>
          </a:p>
        </p:txBody>
      </p:sp>
      <p:sp>
        <p:nvSpPr>
          <p:cNvPr id="2" name="Title 1"/>
          <p:cNvSpPr>
            <a:spLocks noGrp="1"/>
          </p:cNvSpPr>
          <p:nvPr>
            <p:ph type="ctrTitle" hasCustomPrompt="1"/>
          </p:nvPr>
        </p:nvSpPr>
        <p:spPr>
          <a:xfrm>
            <a:off x="3048000" y="1330326"/>
            <a:ext cx="18288000" cy="3296103"/>
          </a:xfrm>
        </p:spPr>
        <p:txBody>
          <a:bodyPr anchor="b"/>
          <a:lstStyle>
            <a:lvl1pPr algn="ctr">
              <a:defRPr sz="12000"/>
            </a:lvl1pPr>
          </a:lstStyle>
          <a:p>
            <a:r>
              <a:rPr lang="en-US" dirty="0"/>
              <a:t>PRESENTATION TITLE</a:t>
            </a:r>
          </a:p>
        </p:txBody>
      </p:sp>
      <p:sp>
        <p:nvSpPr>
          <p:cNvPr id="8" name="Date Placeholder 3">
            <a:extLst>
              <a:ext uri="{FF2B5EF4-FFF2-40B4-BE49-F238E27FC236}">
                <a16:creationId xmlns:a16="http://schemas.microsoft.com/office/drawing/2014/main" id="{0D1979E8-B324-CBA0-F1A3-95B2B2AF299B}"/>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
        <p:nvSpPr>
          <p:cNvPr id="7" name="Text Placeholder 6">
            <a:extLst>
              <a:ext uri="{FF2B5EF4-FFF2-40B4-BE49-F238E27FC236}">
                <a16:creationId xmlns:a16="http://schemas.microsoft.com/office/drawing/2014/main" id="{21D38977-69B8-74BD-D4EC-2BC4C75B3743}"/>
              </a:ext>
            </a:extLst>
          </p:cNvPr>
          <p:cNvSpPr>
            <a:spLocks noGrp="1"/>
          </p:cNvSpPr>
          <p:nvPr>
            <p:ph type="body" sz="quarter" idx="12" hasCustomPrompt="1"/>
          </p:nvPr>
        </p:nvSpPr>
        <p:spPr>
          <a:xfrm>
            <a:off x="0" y="10080171"/>
            <a:ext cx="24384000" cy="3210833"/>
          </a:xfrm>
          <a:solidFill>
            <a:schemeClr val="bg1"/>
          </a:solidFill>
        </p:spPr>
        <p:txBody>
          <a:bodyPr/>
          <a:lstStyle>
            <a:lvl1pPr marL="0" indent="0">
              <a:buNone/>
              <a:defRPr>
                <a:latin typeface="Avenir Next LT Pro" panose="020B0504020202020204" pitchFamily="34" charset="0"/>
              </a:defRPr>
            </a:lvl1pPr>
          </a:lstStyle>
          <a:p>
            <a:pPr lvl="0"/>
            <a:r>
              <a:rPr lang="en-US" dirty="0"/>
              <a:t> </a:t>
            </a:r>
          </a:p>
        </p:txBody>
      </p:sp>
      <p:sp>
        <p:nvSpPr>
          <p:cNvPr id="10" name="Text Placeholder 9">
            <a:extLst>
              <a:ext uri="{FF2B5EF4-FFF2-40B4-BE49-F238E27FC236}">
                <a16:creationId xmlns:a16="http://schemas.microsoft.com/office/drawing/2014/main" id="{4FC12CD9-A7F7-698E-F12D-E60F3286FB1A}"/>
              </a:ext>
            </a:extLst>
          </p:cNvPr>
          <p:cNvSpPr>
            <a:spLocks noGrp="1"/>
          </p:cNvSpPr>
          <p:nvPr>
            <p:ph type="body" sz="quarter" idx="13" hasCustomPrompt="1"/>
          </p:nvPr>
        </p:nvSpPr>
        <p:spPr>
          <a:xfrm>
            <a:off x="17460913" y="11015664"/>
            <a:ext cx="6443662" cy="675594"/>
          </a:xfrm>
        </p:spPr>
        <p:txBody>
          <a:bodyPr>
            <a:normAutofit/>
          </a:bodyPr>
          <a:lstStyle>
            <a:lvl1pPr marL="0" indent="0" algn="r">
              <a:buNone/>
              <a:defRPr sz="4000">
                <a:latin typeface="Avenir Next LT Pro" panose="020B0504020202020204" pitchFamily="34" charset="0"/>
              </a:defRPr>
            </a:lvl1pPr>
          </a:lstStyle>
          <a:p>
            <a:pPr lvl="0"/>
            <a:r>
              <a:rPr lang="en-US" dirty="0"/>
              <a:t>Subhead if Needed</a:t>
            </a:r>
            <a:br>
              <a:rPr lang="en-US" dirty="0"/>
            </a:br>
            <a:endParaRPr lang="en-US" dirty="0"/>
          </a:p>
        </p:txBody>
      </p:sp>
      <p:sp>
        <p:nvSpPr>
          <p:cNvPr id="12" name="Text Placeholder 9">
            <a:extLst>
              <a:ext uri="{FF2B5EF4-FFF2-40B4-BE49-F238E27FC236}">
                <a16:creationId xmlns:a16="http://schemas.microsoft.com/office/drawing/2014/main" id="{C8F963C4-FCBA-CE2B-D781-3E41174DC1A8}"/>
              </a:ext>
            </a:extLst>
          </p:cNvPr>
          <p:cNvSpPr>
            <a:spLocks noGrp="1"/>
          </p:cNvSpPr>
          <p:nvPr>
            <p:ph type="body" sz="quarter" idx="15" hasCustomPrompt="1"/>
          </p:nvPr>
        </p:nvSpPr>
        <p:spPr>
          <a:xfrm>
            <a:off x="17460913" y="11799436"/>
            <a:ext cx="6443662" cy="675594"/>
          </a:xfrm>
        </p:spPr>
        <p:txBody>
          <a:bodyPr>
            <a:normAutofit/>
          </a:bodyPr>
          <a:lstStyle>
            <a:lvl1pPr marL="0" indent="0" algn="r">
              <a:buNone/>
              <a:defRPr sz="3200">
                <a:latin typeface="Avenir Next LT Pro" panose="020B0504020202020204" pitchFamily="34" charset="0"/>
              </a:defRPr>
            </a:lvl1pPr>
          </a:lstStyle>
          <a:p>
            <a:pPr lvl="0"/>
            <a:r>
              <a:rPr lang="en-US" dirty="0"/>
              <a:t>Month 00, 2024</a:t>
            </a:r>
          </a:p>
        </p:txBody>
      </p:sp>
      <p:pic>
        <p:nvPicPr>
          <p:cNvPr id="13" name="Picture 12">
            <a:extLst>
              <a:ext uri="{FF2B5EF4-FFF2-40B4-BE49-F238E27FC236}">
                <a16:creationId xmlns:a16="http://schemas.microsoft.com/office/drawing/2014/main" id="{E31843F1-D358-7F14-0DEE-D43508159C14}"/>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1276350" y="10678128"/>
            <a:ext cx="4743450" cy="2014917"/>
          </a:xfrm>
          <a:prstGeom prst="rect">
            <a:avLst/>
          </a:prstGeom>
        </p:spPr>
      </p:pic>
    </p:spTree>
    <p:extLst>
      <p:ext uri="{BB962C8B-B14F-4D97-AF65-F5344CB8AC3E}">
        <p14:creationId xmlns:p14="http://schemas.microsoft.com/office/powerpoint/2010/main" val="148482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6">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Avenir Next LT Pro" panose="020B0504020202020204" pitchFamily="34" charset="0"/>
              </a:defRPr>
            </a:lvl1pPr>
          </a:lstStyle>
          <a:p>
            <a:r>
              <a:rPr lang="en-US" dirty="0"/>
              <a:t> </a:t>
            </a:r>
          </a:p>
        </p:txBody>
      </p:sp>
      <p:sp>
        <p:nvSpPr>
          <p:cNvPr id="6" name="Picture Placeholder 7"/>
          <p:cNvSpPr>
            <a:spLocks noGrp="1"/>
          </p:cNvSpPr>
          <p:nvPr>
            <p:ph type="pic" sz="quarter" idx="12"/>
          </p:nvPr>
        </p:nvSpPr>
        <p:spPr>
          <a:xfrm>
            <a:off x="9547500" y="-4051820"/>
            <a:ext cx="18178636" cy="1817863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2400">
                <a:solidFill>
                  <a:schemeClr val="tx1"/>
                </a:solidFill>
                <a:latin typeface="Avenir Next LT Pro" panose="020B0504020202020204" pitchFamily="34" charset="0"/>
              </a:defRPr>
            </a:lvl1pPr>
          </a:lstStyle>
          <a:p>
            <a:endParaRPr lang="en-US" dirty="0"/>
          </a:p>
        </p:txBody>
      </p:sp>
      <p:sp>
        <p:nvSpPr>
          <p:cNvPr id="7" name="Title 1"/>
          <p:cNvSpPr>
            <a:spLocks noGrp="1"/>
          </p:cNvSpPr>
          <p:nvPr>
            <p:ph type="title" hasCustomPrompt="1"/>
          </p:nvPr>
        </p:nvSpPr>
        <p:spPr>
          <a:xfrm>
            <a:off x="1172758" y="9137437"/>
            <a:ext cx="7441853" cy="3566886"/>
          </a:xfrm>
        </p:spPr>
        <p:txBody>
          <a:bodyPr>
            <a:normAutofit/>
          </a:bodyPr>
          <a:lstStyle>
            <a:lvl1pPr>
              <a:lnSpc>
                <a:spcPct val="75000"/>
              </a:lnSpc>
              <a:defRPr sz="6600">
                <a:solidFill>
                  <a:schemeClr val="accent3"/>
                </a:solidFill>
              </a:defRPr>
            </a:lvl1pPr>
          </a:lstStyle>
          <a:p>
            <a:r>
              <a:rPr lang="en-US" dirty="0"/>
              <a:t>Divider Slide Section Name</a:t>
            </a:r>
          </a:p>
        </p:txBody>
      </p:sp>
      <p:sp>
        <p:nvSpPr>
          <p:cNvPr id="4" name="Rectangle 3">
            <a:extLst>
              <a:ext uri="{FF2B5EF4-FFF2-40B4-BE49-F238E27FC236}">
                <a16:creationId xmlns:a16="http://schemas.microsoft.com/office/drawing/2014/main" id="{183CE240-FAE1-EB95-9475-6799754BC63F}"/>
              </a:ext>
            </a:extLst>
          </p:cNvPr>
          <p:cNvSpPr/>
          <p:nvPr userDrawn="1"/>
        </p:nvSpPr>
        <p:spPr>
          <a:xfrm>
            <a:off x="1712068" y="12031763"/>
            <a:ext cx="2801566" cy="13618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Tree>
    <p:extLst>
      <p:ext uri="{BB962C8B-B14F-4D97-AF65-F5344CB8AC3E}">
        <p14:creationId xmlns:p14="http://schemas.microsoft.com/office/powerpoint/2010/main" val="309649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C910A815-D676-1434-8D79-0C6FBE97E4DC}"/>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1787593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D11373B1-CD80-F757-95B1-FF4F9EE83E46}"/>
              </a:ext>
            </a:extLst>
          </p:cNvPr>
          <p:cNvSpPr/>
          <p:nvPr userDrawn="1"/>
        </p:nvSpPr>
        <p:spPr>
          <a:xfrm>
            <a:off x="2100424" y="5745716"/>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11" name="Picture Placeholder 1">
            <a:extLst>
              <a:ext uri="{FF2B5EF4-FFF2-40B4-BE49-F238E27FC236}">
                <a16:creationId xmlns:a16="http://schemas.microsoft.com/office/drawing/2014/main" id="{FEF327FA-0002-86DB-1FFB-C4ED299AA280}"/>
              </a:ext>
            </a:extLst>
          </p:cNvPr>
          <p:cNvSpPr>
            <a:spLocks noGrp="1"/>
          </p:cNvSpPr>
          <p:nvPr>
            <p:ph type="pic" idx="13"/>
          </p:nvPr>
        </p:nvSpPr>
        <p:spPr>
          <a:xfrm>
            <a:off x="12191999" y="0"/>
            <a:ext cx="12192001" cy="13716001"/>
          </a:xfrm>
          <a:solidFill>
            <a:schemeClr val="bg1">
              <a:lumMod val="95000"/>
            </a:schemeClr>
          </a:solidFill>
        </p:spPr>
        <p:txBody>
          <a:bodyPr/>
          <a:lstStyle>
            <a:lvl1pPr>
              <a:defRPr>
                <a:latin typeface="Avenir Next LT Pro" panose="020B0504020202020204" pitchFamily="34" charset="0"/>
              </a:defRPr>
            </a:lvl1pPr>
          </a:lstStyle>
          <a:p>
            <a:endParaRPr lang="en-US" dirty="0"/>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2100424" y="2545492"/>
            <a:ext cx="8716962" cy="2755602"/>
          </a:xfrm>
        </p:spPr>
        <p:txBody>
          <a:bodyPr anchor="ctr">
            <a:normAutofit/>
          </a:bodyPr>
          <a:lstStyle>
            <a:lvl1pPr marL="0" indent="0">
              <a:buNone/>
              <a:defRPr sz="6400">
                <a:latin typeface="+mj-lt"/>
              </a:defRPr>
            </a:lvl1pPr>
          </a:lstStyle>
          <a:p>
            <a:pPr lvl="0"/>
            <a:r>
              <a:rPr lang="en-US" dirty="0"/>
              <a:t>Lorem ipsum dolor sit </a:t>
            </a:r>
            <a:r>
              <a:rPr lang="en-US" dirty="0" err="1"/>
              <a:t>amet</a:t>
            </a:r>
            <a:r>
              <a:rPr lang="en-US" dirty="0"/>
              <a:t>, egis </a:t>
            </a:r>
            <a:r>
              <a:rPr lang="en-US" dirty="0" err="1"/>
              <a:t>consecteur</a:t>
            </a:r>
            <a:r>
              <a:rPr lang="en-US" dirty="0"/>
              <a:t> </a:t>
            </a:r>
            <a:r>
              <a:rPr lang="en-US" dirty="0" err="1"/>
              <a:t>quis</a:t>
            </a:r>
            <a:r>
              <a:rPr lang="en-US" dirty="0"/>
              <a:t> sit</a:t>
            </a:r>
          </a:p>
        </p:txBody>
      </p:sp>
      <p:sp>
        <p:nvSpPr>
          <p:cNvPr id="24" name="Text Placeholder 23">
            <a:extLst>
              <a:ext uri="{FF2B5EF4-FFF2-40B4-BE49-F238E27FC236}">
                <a16:creationId xmlns:a16="http://schemas.microsoft.com/office/drawing/2014/main" id="{ECE6EBE6-48DE-01F1-98DC-08675D33771F}"/>
              </a:ext>
            </a:extLst>
          </p:cNvPr>
          <p:cNvSpPr>
            <a:spLocks noGrp="1"/>
          </p:cNvSpPr>
          <p:nvPr>
            <p:ph type="body" sz="quarter" idx="15" hasCustomPrompt="1"/>
          </p:nvPr>
        </p:nvSpPr>
        <p:spPr>
          <a:xfrm>
            <a:off x="2100263" y="6080125"/>
            <a:ext cx="8716962" cy="600075"/>
          </a:xfrm>
        </p:spPr>
        <p:txBody>
          <a:bodyPr anchor="ctr">
            <a:normAutofit/>
          </a:bodyPr>
          <a:lstStyle>
            <a:lvl1pPr marL="0" indent="0">
              <a:buNone/>
              <a:defRPr sz="2800" b="1">
                <a:latin typeface="Avenir Next LT Pro" panose="020B0504020202020204" pitchFamily="34" charset="0"/>
              </a:defRPr>
            </a:lvl1pPr>
          </a:lstStyle>
          <a:p>
            <a:pPr lvl="0"/>
            <a:r>
              <a:rPr lang="en-US" dirty="0"/>
              <a:t>Lorem ipsum </a:t>
            </a:r>
            <a:r>
              <a:rPr lang="en-US" dirty="0" err="1"/>
              <a:t>dolr</a:t>
            </a:r>
            <a:r>
              <a:rPr lang="en-US" dirty="0"/>
              <a:t> sit </a:t>
            </a:r>
            <a:r>
              <a:rPr lang="en-US" dirty="0" err="1"/>
              <a:t>amet</a:t>
            </a:r>
            <a:endParaRPr lang="en-US" dirty="0"/>
          </a:p>
        </p:txBody>
      </p:sp>
      <p:sp>
        <p:nvSpPr>
          <p:cNvPr id="26" name="Text Placeholder 25">
            <a:extLst>
              <a:ext uri="{FF2B5EF4-FFF2-40B4-BE49-F238E27FC236}">
                <a16:creationId xmlns:a16="http://schemas.microsoft.com/office/drawing/2014/main" id="{DD81FE19-9ECD-2E16-90AA-DA82E9DF5BE3}"/>
              </a:ext>
            </a:extLst>
          </p:cNvPr>
          <p:cNvSpPr>
            <a:spLocks noGrp="1"/>
          </p:cNvSpPr>
          <p:nvPr>
            <p:ph type="body" sz="quarter" idx="16" hasCustomPrompt="1"/>
          </p:nvPr>
        </p:nvSpPr>
        <p:spPr>
          <a:xfrm>
            <a:off x="2093913" y="6953250"/>
            <a:ext cx="8716962" cy="3187700"/>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28" name="Text Placeholder 27">
            <a:extLst>
              <a:ext uri="{FF2B5EF4-FFF2-40B4-BE49-F238E27FC236}">
                <a16:creationId xmlns:a16="http://schemas.microsoft.com/office/drawing/2014/main" id="{A3CC0E64-AEC5-5CD6-3345-64947628D670}"/>
              </a:ext>
            </a:extLst>
          </p:cNvPr>
          <p:cNvSpPr>
            <a:spLocks noGrp="1"/>
          </p:cNvSpPr>
          <p:nvPr>
            <p:ph type="body" sz="quarter" idx="17" hasCustomPrompt="1"/>
          </p:nvPr>
        </p:nvSpPr>
        <p:spPr>
          <a:xfrm>
            <a:off x="2100263" y="10429875"/>
            <a:ext cx="8710612" cy="1219200"/>
          </a:xfrm>
          <a:solidFill>
            <a:schemeClr val="accent4"/>
          </a:solidFill>
        </p:spPr>
        <p:txBody>
          <a:bodyPr anchor="ctr">
            <a:normAutofit/>
          </a:bodyPr>
          <a:lstStyle>
            <a:lvl1pPr marL="0" indent="0" algn="ctr">
              <a:buNone/>
              <a:defRPr sz="2800" b="1">
                <a:solidFill>
                  <a:schemeClr val="bg1"/>
                </a:solidFill>
                <a:latin typeface="Avenir Next LT Pro" panose="020B0504020202020204" pitchFamily="34" charset="0"/>
              </a:defRPr>
            </a:lvl1pPr>
          </a:lstStyle>
          <a:p>
            <a:pPr lvl="0"/>
            <a:r>
              <a:rPr lang="en-US" dirty="0"/>
              <a:t>Important point goes here</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Tree>
    <p:extLst>
      <p:ext uri="{BB962C8B-B14F-4D97-AF65-F5344CB8AC3E}">
        <p14:creationId xmlns:p14="http://schemas.microsoft.com/office/powerpoint/2010/main" val="2193897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Right, Image Left">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D11373B1-CD80-F757-95B1-FF4F9EE83E46}"/>
              </a:ext>
            </a:extLst>
          </p:cNvPr>
          <p:cNvSpPr/>
          <p:nvPr userDrawn="1"/>
        </p:nvSpPr>
        <p:spPr>
          <a:xfrm>
            <a:off x="13737253" y="5745716"/>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11" name="Picture Placeholder 1">
            <a:extLst>
              <a:ext uri="{FF2B5EF4-FFF2-40B4-BE49-F238E27FC236}">
                <a16:creationId xmlns:a16="http://schemas.microsoft.com/office/drawing/2014/main" id="{FEF327FA-0002-86DB-1FFB-C4ED299AA280}"/>
              </a:ext>
            </a:extLst>
          </p:cNvPr>
          <p:cNvSpPr>
            <a:spLocks noGrp="1"/>
          </p:cNvSpPr>
          <p:nvPr>
            <p:ph type="pic" idx="13"/>
          </p:nvPr>
        </p:nvSpPr>
        <p:spPr>
          <a:xfrm>
            <a:off x="0" y="0"/>
            <a:ext cx="12192001" cy="13716001"/>
          </a:xfrm>
          <a:solidFill>
            <a:schemeClr val="bg1">
              <a:lumMod val="95000"/>
            </a:schemeClr>
          </a:solidFill>
        </p:spPr>
        <p:txBody>
          <a:bodyPr/>
          <a:lstStyle>
            <a:lvl1pPr>
              <a:defRPr>
                <a:latin typeface="Avenir Next LT Pro" panose="020B0504020202020204" pitchFamily="34" charset="0"/>
              </a:defRPr>
            </a:lvl1pPr>
          </a:lstStyle>
          <a:p>
            <a:endParaRPr lang="en-US" dirty="0"/>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13737253" y="2545492"/>
            <a:ext cx="8716962" cy="2755602"/>
          </a:xfrm>
        </p:spPr>
        <p:txBody>
          <a:bodyPr anchor="ctr">
            <a:normAutofit/>
          </a:bodyPr>
          <a:lstStyle>
            <a:lvl1pPr marL="0" indent="0">
              <a:buNone/>
              <a:defRPr sz="6400">
                <a:latin typeface="+mj-lt"/>
              </a:defRPr>
            </a:lvl1pPr>
          </a:lstStyle>
          <a:p>
            <a:pPr lvl="0"/>
            <a:r>
              <a:rPr lang="en-US" dirty="0"/>
              <a:t>Lorem ipsum dolor sit </a:t>
            </a:r>
            <a:r>
              <a:rPr lang="en-US" dirty="0" err="1"/>
              <a:t>amet</a:t>
            </a:r>
            <a:r>
              <a:rPr lang="en-US" dirty="0"/>
              <a:t>, egis </a:t>
            </a:r>
            <a:r>
              <a:rPr lang="en-US" dirty="0" err="1"/>
              <a:t>consecteur</a:t>
            </a:r>
            <a:r>
              <a:rPr lang="en-US" dirty="0"/>
              <a:t> </a:t>
            </a:r>
            <a:r>
              <a:rPr lang="en-US" dirty="0" err="1"/>
              <a:t>quis</a:t>
            </a:r>
            <a:r>
              <a:rPr lang="en-US" dirty="0"/>
              <a:t> sit</a:t>
            </a:r>
          </a:p>
        </p:txBody>
      </p:sp>
      <p:sp>
        <p:nvSpPr>
          <p:cNvPr id="24" name="Text Placeholder 23">
            <a:extLst>
              <a:ext uri="{FF2B5EF4-FFF2-40B4-BE49-F238E27FC236}">
                <a16:creationId xmlns:a16="http://schemas.microsoft.com/office/drawing/2014/main" id="{ECE6EBE6-48DE-01F1-98DC-08675D33771F}"/>
              </a:ext>
            </a:extLst>
          </p:cNvPr>
          <p:cNvSpPr>
            <a:spLocks noGrp="1"/>
          </p:cNvSpPr>
          <p:nvPr>
            <p:ph type="body" sz="quarter" idx="15" hasCustomPrompt="1"/>
          </p:nvPr>
        </p:nvSpPr>
        <p:spPr>
          <a:xfrm>
            <a:off x="13737092" y="6080125"/>
            <a:ext cx="8716962" cy="600075"/>
          </a:xfrm>
        </p:spPr>
        <p:txBody>
          <a:bodyPr anchor="ctr">
            <a:normAutofit/>
          </a:bodyPr>
          <a:lstStyle>
            <a:lvl1pPr marL="0" indent="0">
              <a:buNone/>
              <a:defRPr sz="2800" b="1">
                <a:latin typeface="Avenir Next LT Pro" panose="020B0504020202020204" pitchFamily="34" charset="0"/>
              </a:defRPr>
            </a:lvl1pPr>
          </a:lstStyle>
          <a:p>
            <a:pPr lvl="0"/>
            <a:r>
              <a:rPr lang="en-US" dirty="0"/>
              <a:t>Lorem ipsum </a:t>
            </a:r>
            <a:r>
              <a:rPr lang="en-US" dirty="0" err="1"/>
              <a:t>dolr</a:t>
            </a:r>
            <a:r>
              <a:rPr lang="en-US" dirty="0"/>
              <a:t> sit </a:t>
            </a:r>
            <a:r>
              <a:rPr lang="en-US" dirty="0" err="1"/>
              <a:t>amet</a:t>
            </a:r>
            <a:endParaRPr lang="en-US" dirty="0"/>
          </a:p>
        </p:txBody>
      </p:sp>
      <p:sp>
        <p:nvSpPr>
          <p:cNvPr id="26" name="Text Placeholder 25">
            <a:extLst>
              <a:ext uri="{FF2B5EF4-FFF2-40B4-BE49-F238E27FC236}">
                <a16:creationId xmlns:a16="http://schemas.microsoft.com/office/drawing/2014/main" id="{DD81FE19-9ECD-2E16-90AA-DA82E9DF5BE3}"/>
              </a:ext>
            </a:extLst>
          </p:cNvPr>
          <p:cNvSpPr>
            <a:spLocks noGrp="1"/>
          </p:cNvSpPr>
          <p:nvPr>
            <p:ph type="body" sz="quarter" idx="16" hasCustomPrompt="1"/>
          </p:nvPr>
        </p:nvSpPr>
        <p:spPr>
          <a:xfrm>
            <a:off x="13730742" y="6953250"/>
            <a:ext cx="8716962" cy="3187700"/>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28" name="Text Placeholder 27">
            <a:extLst>
              <a:ext uri="{FF2B5EF4-FFF2-40B4-BE49-F238E27FC236}">
                <a16:creationId xmlns:a16="http://schemas.microsoft.com/office/drawing/2014/main" id="{A3CC0E64-AEC5-5CD6-3345-64947628D670}"/>
              </a:ext>
            </a:extLst>
          </p:cNvPr>
          <p:cNvSpPr>
            <a:spLocks noGrp="1"/>
          </p:cNvSpPr>
          <p:nvPr>
            <p:ph type="body" sz="quarter" idx="17" hasCustomPrompt="1"/>
          </p:nvPr>
        </p:nvSpPr>
        <p:spPr>
          <a:xfrm>
            <a:off x="13737092" y="10429875"/>
            <a:ext cx="8710612" cy="1219200"/>
          </a:xfrm>
          <a:solidFill>
            <a:schemeClr val="accent4"/>
          </a:solidFill>
        </p:spPr>
        <p:txBody>
          <a:bodyPr anchor="ctr">
            <a:normAutofit/>
          </a:bodyPr>
          <a:lstStyle>
            <a:lvl1pPr marL="0" indent="0" algn="ctr">
              <a:buNone/>
              <a:defRPr sz="2800" b="1">
                <a:solidFill>
                  <a:schemeClr val="bg1"/>
                </a:solidFill>
                <a:latin typeface="Avenir Next LT Pro" panose="020B0504020202020204" pitchFamily="34" charset="0"/>
              </a:defRPr>
            </a:lvl1pPr>
          </a:lstStyle>
          <a:p>
            <a:pPr lvl="0"/>
            <a:r>
              <a:rPr lang="en-US" dirty="0"/>
              <a:t>Important point goes here</a:t>
            </a:r>
          </a:p>
        </p:txBody>
      </p:sp>
      <p:sp>
        <p:nvSpPr>
          <p:cNvPr id="2" name="Slide Number Placeholder 1">
            <a:extLst>
              <a:ext uri="{FF2B5EF4-FFF2-40B4-BE49-F238E27FC236}">
                <a16:creationId xmlns:a16="http://schemas.microsoft.com/office/drawing/2014/main" id="{6C039A8F-6E89-6C78-A120-63B706C5C0E3}"/>
              </a:ext>
            </a:extLst>
          </p:cNvPr>
          <p:cNvSpPr>
            <a:spLocks noGrp="1"/>
          </p:cNvSpPr>
          <p:nvPr>
            <p:ph type="sldNum" sz="quarter" idx="19"/>
          </p:nvPr>
        </p:nvSpPr>
        <p:spPr>
          <a:xfrm>
            <a:off x="17308288" y="12712700"/>
            <a:ext cx="5486400" cy="730250"/>
          </a:xfrm>
        </p:spPr>
        <p:txBody>
          <a:bodyPr/>
          <a:lstStyle>
            <a:lvl1pPr>
              <a:defRPr>
                <a:latin typeface="Avenir Next LT Pro" panose="020B0504020202020204" pitchFamily="34" charset="0"/>
              </a:defRPr>
            </a:lvl1pPr>
          </a:lstStyle>
          <a:p>
            <a:fld id="{F8F6AF1E-D6F0-41AE-B1D8-50F78C94044E}" type="slidenum">
              <a:rPr lang="en-US" smtClean="0"/>
              <a:pPr/>
              <a:t>‹#›</a:t>
            </a:fld>
            <a:endParaRPr lang="en-US" dirty="0"/>
          </a:p>
        </p:txBody>
      </p:sp>
      <p:pic>
        <p:nvPicPr>
          <p:cNvPr id="3" name="Picture 2">
            <a:extLst>
              <a:ext uri="{FF2B5EF4-FFF2-40B4-BE49-F238E27FC236}">
                <a16:creationId xmlns:a16="http://schemas.microsoft.com/office/drawing/2014/main" id="{012496C5-1C16-0F3E-AE42-B8CA656E0858}"/>
              </a:ext>
            </a:extLst>
          </p:cNvPr>
          <p:cNvPicPr>
            <a:picLocks noChangeAspect="1"/>
          </p:cNvPicPr>
          <p:nvPr userDrawn="1"/>
        </p:nvPicPr>
        <p:blipFill>
          <a:blip r:embed="rId2"/>
          <a:stretch>
            <a:fillRect/>
          </a:stretch>
        </p:blipFill>
        <p:spPr>
          <a:xfrm>
            <a:off x="20195721" y="12359981"/>
            <a:ext cx="2152650" cy="914400"/>
          </a:xfrm>
          <a:prstGeom prst="rect">
            <a:avLst/>
          </a:prstGeom>
        </p:spPr>
      </p:pic>
    </p:spTree>
    <p:extLst>
      <p:ext uri="{BB962C8B-B14F-4D97-AF65-F5344CB8AC3E}">
        <p14:creationId xmlns:p14="http://schemas.microsoft.com/office/powerpoint/2010/main" val="2915565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D11373B1-CD80-F757-95B1-FF4F9EE83E46}"/>
              </a:ext>
            </a:extLst>
          </p:cNvPr>
          <p:cNvSpPr/>
          <p:nvPr userDrawn="1"/>
        </p:nvSpPr>
        <p:spPr>
          <a:xfrm>
            <a:off x="2100424" y="5745716"/>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2100424" y="2545492"/>
            <a:ext cx="9412286" cy="2755602"/>
          </a:xfrm>
        </p:spPr>
        <p:txBody>
          <a:bodyPr anchor="ctr">
            <a:normAutofit/>
          </a:bodyPr>
          <a:lstStyle>
            <a:lvl1pPr marL="0" indent="0">
              <a:buNone/>
              <a:defRPr sz="6400">
                <a:latin typeface="+mj-lt"/>
              </a:defRPr>
            </a:lvl1pPr>
          </a:lstStyle>
          <a:p>
            <a:pPr lvl="0"/>
            <a:r>
              <a:rPr lang="en-US" dirty="0"/>
              <a:t>Lorem ipsum dolor sit </a:t>
            </a:r>
            <a:r>
              <a:rPr lang="en-US" dirty="0" err="1"/>
              <a:t>amet</a:t>
            </a:r>
            <a:r>
              <a:rPr lang="en-US" dirty="0"/>
              <a:t>, egis </a:t>
            </a:r>
            <a:r>
              <a:rPr lang="en-US" dirty="0" err="1"/>
              <a:t>consecteur</a:t>
            </a:r>
            <a:r>
              <a:rPr lang="en-US" dirty="0"/>
              <a:t> </a:t>
            </a:r>
            <a:r>
              <a:rPr lang="en-US" dirty="0" err="1"/>
              <a:t>quis</a:t>
            </a:r>
            <a:r>
              <a:rPr lang="en-US" dirty="0"/>
              <a:t> sit</a:t>
            </a:r>
          </a:p>
        </p:txBody>
      </p:sp>
      <p:sp>
        <p:nvSpPr>
          <p:cNvPr id="26" name="Text Placeholder 25">
            <a:extLst>
              <a:ext uri="{FF2B5EF4-FFF2-40B4-BE49-F238E27FC236}">
                <a16:creationId xmlns:a16="http://schemas.microsoft.com/office/drawing/2014/main" id="{DD81FE19-9ECD-2E16-90AA-DA82E9DF5BE3}"/>
              </a:ext>
            </a:extLst>
          </p:cNvPr>
          <p:cNvSpPr>
            <a:spLocks noGrp="1"/>
          </p:cNvSpPr>
          <p:nvPr>
            <p:ph type="body" sz="quarter" idx="16" hasCustomPrompt="1"/>
          </p:nvPr>
        </p:nvSpPr>
        <p:spPr>
          <a:xfrm>
            <a:off x="2093913" y="6267449"/>
            <a:ext cx="9412287" cy="5293179"/>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2" name="Text Placeholder 25">
            <a:extLst>
              <a:ext uri="{FF2B5EF4-FFF2-40B4-BE49-F238E27FC236}">
                <a16:creationId xmlns:a16="http://schemas.microsoft.com/office/drawing/2014/main" id="{B000F679-7BFB-C780-D682-B07D38BB7FCB}"/>
              </a:ext>
            </a:extLst>
          </p:cNvPr>
          <p:cNvSpPr>
            <a:spLocks noGrp="1"/>
          </p:cNvSpPr>
          <p:nvPr>
            <p:ph type="body" sz="quarter" idx="20" hasCustomPrompt="1"/>
          </p:nvPr>
        </p:nvSpPr>
        <p:spPr>
          <a:xfrm>
            <a:off x="12551229" y="6267449"/>
            <a:ext cx="9412287" cy="5293179"/>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Tree>
    <p:extLst>
      <p:ext uri="{BB962C8B-B14F-4D97-AF65-F5344CB8AC3E}">
        <p14:creationId xmlns:p14="http://schemas.microsoft.com/office/powerpoint/2010/main" val="3237641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D11373B1-CD80-F757-95B1-FF4F9EE83E46}"/>
              </a:ext>
            </a:extLst>
          </p:cNvPr>
          <p:cNvSpPr/>
          <p:nvPr userDrawn="1"/>
        </p:nvSpPr>
        <p:spPr>
          <a:xfrm>
            <a:off x="2100424" y="5745716"/>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2100424" y="2545492"/>
            <a:ext cx="9412286" cy="2755602"/>
          </a:xfrm>
        </p:spPr>
        <p:txBody>
          <a:bodyPr anchor="ctr">
            <a:normAutofit/>
          </a:bodyPr>
          <a:lstStyle>
            <a:lvl1pPr marL="0" indent="0">
              <a:buNone/>
              <a:defRPr sz="6400">
                <a:latin typeface="+mj-lt"/>
              </a:defRPr>
            </a:lvl1pPr>
          </a:lstStyle>
          <a:p>
            <a:pPr lvl="0"/>
            <a:r>
              <a:rPr lang="en-US" dirty="0"/>
              <a:t>Lorem ipsum dolor sit </a:t>
            </a:r>
            <a:r>
              <a:rPr lang="en-US" dirty="0" err="1"/>
              <a:t>amet</a:t>
            </a:r>
            <a:r>
              <a:rPr lang="en-US" dirty="0"/>
              <a:t>, egis </a:t>
            </a:r>
            <a:r>
              <a:rPr lang="en-US" dirty="0" err="1"/>
              <a:t>consecteur</a:t>
            </a:r>
            <a:r>
              <a:rPr lang="en-US" dirty="0"/>
              <a:t> </a:t>
            </a:r>
            <a:r>
              <a:rPr lang="en-US" dirty="0" err="1"/>
              <a:t>quis</a:t>
            </a:r>
            <a:r>
              <a:rPr lang="en-US" dirty="0"/>
              <a:t> sit</a:t>
            </a:r>
          </a:p>
        </p:txBody>
      </p:sp>
      <p:sp>
        <p:nvSpPr>
          <p:cNvPr id="26" name="Text Placeholder 25">
            <a:extLst>
              <a:ext uri="{FF2B5EF4-FFF2-40B4-BE49-F238E27FC236}">
                <a16:creationId xmlns:a16="http://schemas.microsoft.com/office/drawing/2014/main" id="{DD81FE19-9ECD-2E16-90AA-DA82E9DF5BE3}"/>
              </a:ext>
            </a:extLst>
          </p:cNvPr>
          <p:cNvSpPr>
            <a:spLocks noGrp="1"/>
          </p:cNvSpPr>
          <p:nvPr>
            <p:ph type="body" sz="quarter" idx="16" hasCustomPrompt="1"/>
          </p:nvPr>
        </p:nvSpPr>
        <p:spPr>
          <a:xfrm>
            <a:off x="4075611" y="6267449"/>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4" name="Text Placeholder 3">
            <a:extLst>
              <a:ext uri="{FF2B5EF4-FFF2-40B4-BE49-F238E27FC236}">
                <a16:creationId xmlns:a16="http://schemas.microsoft.com/office/drawing/2014/main" id="{D3291CCE-5C88-4C89-C2F2-B579A5C407AA}"/>
              </a:ext>
            </a:extLst>
          </p:cNvPr>
          <p:cNvSpPr>
            <a:spLocks noGrp="1"/>
          </p:cNvSpPr>
          <p:nvPr>
            <p:ph type="body" sz="quarter" idx="21" hasCustomPrompt="1"/>
          </p:nvPr>
        </p:nvSpPr>
        <p:spPr>
          <a:xfrm>
            <a:off x="2093913" y="6428583"/>
            <a:ext cx="1606550" cy="1986324"/>
          </a:xfrm>
        </p:spPr>
        <p:txBody>
          <a:bodyPr>
            <a:normAutofit/>
          </a:bodyPr>
          <a:lstStyle>
            <a:lvl1pPr marL="0" indent="0" algn="r">
              <a:buNone/>
              <a:defRPr sz="15000">
                <a:solidFill>
                  <a:schemeClr val="accent3"/>
                </a:solidFill>
                <a:latin typeface="+mj-lt"/>
              </a:defRPr>
            </a:lvl1pPr>
          </a:lstStyle>
          <a:p>
            <a:pPr lvl="0"/>
            <a:r>
              <a:rPr lang="en-US" dirty="0"/>
              <a:t>1</a:t>
            </a:r>
          </a:p>
        </p:txBody>
      </p:sp>
      <p:sp>
        <p:nvSpPr>
          <p:cNvPr id="5" name="Text Placeholder 25">
            <a:extLst>
              <a:ext uri="{FF2B5EF4-FFF2-40B4-BE49-F238E27FC236}">
                <a16:creationId xmlns:a16="http://schemas.microsoft.com/office/drawing/2014/main" id="{60C183EA-25B3-42FA-850F-F580617D9110}"/>
              </a:ext>
            </a:extLst>
          </p:cNvPr>
          <p:cNvSpPr>
            <a:spLocks noGrp="1"/>
          </p:cNvSpPr>
          <p:nvPr>
            <p:ph type="body" sz="quarter" idx="22" hasCustomPrompt="1"/>
          </p:nvPr>
        </p:nvSpPr>
        <p:spPr>
          <a:xfrm>
            <a:off x="4075611" y="9180466"/>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7" name="Text Placeholder 3">
            <a:extLst>
              <a:ext uri="{FF2B5EF4-FFF2-40B4-BE49-F238E27FC236}">
                <a16:creationId xmlns:a16="http://schemas.microsoft.com/office/drawing/2014/main" id="{918FC2D4-FB5C-FE35-DB4D-3CDDAA389048}"/>
              </a:ext>
            </a:extLst>
          </p:cNvPr>
          <p:cNvSpPr>
            <a:spLocks noGrp="1"/>
          </p:cNvSpPr>
          <p:nvPr>
            <p:ph type="body" sz="quarter" idx="23" hasCustomPrompt="1"/>
          </p:nvPr>
        </p:nvSpPr>
        <p:spPr>
          <a:xfrm>
            <a:off x="2093913" y="9341600"/>
            <a:ext cx="1606550" cy="1986324"/>
          </a:xfrm>
        </p:spPr>
        <p:txBody>
          <a:bodyPr>
            <a:normAutofit/>
          </a:bodyPr>
          <a:lstStyle>
            <a:lvl1pPr marL="0" indent="0" algn="r">
              <a:buNone/>
              <a:defRPr sz="15000">
                <a:solidFill>
                  <a:schemeClr val="accent3"/>
                </a:solidFill>
                <a:latin typeface="+mj-lt"/>
              </a:defRPr>
            </a:lvl1pPr>
          </a:lstStyle>
          <a:p>
            <a:pPr lvl="0"/>
            <a:r>
              <a:rPr lang="en-US" dirty="0"/>
              <a:t>2</a:t>
            </a:r>
          </a:p>
        </p:txBody>
      </p:sp>
      <p:cxnSp>
        <p:nvCxnSpPr>
          <p:cNvPr id="9" name="Straight Connector 8">
            <a:extLst>
              <a:ext uri="{FF2B5EF4-FFF2-40B4-BE49-F238E27FC236}">
                <a16:creationId xmlns:a16="http://schemas.microsoft.com/office/drawing/2014/main" id="{52FB4177-9E5B-1EF5-05EE-D159CFFBF803}"/>
              </a:ext>
            </a:extLst>
          </p:cNvPr>
          <p:cNvCxnSpPr>
            <a:cxnSpLocks/>
          </p:cNvCxnSpPr>
          <p:nvPr userDrawn="1"/>
        </p:nvCxnSpPr>
        <p:spPr>
          <a:xfrm>
            <a:off x="4075611" y="8882741"/>
            <a:ext cx="3286982" cy="0"/>
          </a:xfrm>
          <a:prstGeom prst="line">
            <a:avLst/>
          </a:prstGeom>
        </p:spPr>
        <p:style>
          <a:lnRef idx="1">
            <a:schemeClr val="dk1"/>
          </a:lnRef>
          <a:fillRef idx="0">
            <a:schemeClr val="dk1"/>
          </a:fillRef>
          <a:effectRef idx="0">
            <a:schemeClr val="dk1"/>
          </a:effectRef>
          <a:fontRef idx="minor">
            <a:schemeClr val="tx1"/>
          </a:fontRef>
        </p:style>
      </p:cxnSp>
      <p:sp>
        <p:nvSpPr>
          <p:cNvPr id="11" name="Text Placeholder 25">
            <a:extLst>
              <a:ext uri="{FF2B5EF4-FFF2-40B4-BE49-F238E27FC236}">
                <a16:creationId xmlns:a16="http://schemas.microsoft.com/office/drawing/2014/main" id="{18361C8A-40A6-3988-8EEE-9898895A0AC6}"/>
              </a:ext>
            </a:extLst>
          </p:cNvPr>
          <p:cNvSpPr>
            <a:spLocks noGrp="1"/>
          </p:cNvSpPr>
          <p:nvPr>
            <p:ph type="body" sz="quarter" idx="24" hasCustomPrompt="1"/>
          </p:nvPr>
        </p:nvSpPr>
        <p:spPr>
          <a:xfrm>
            <a:off x="14859500" y="6267449"/>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12" name="Text Placeholder 3">
            <a:extLst>
              <a:ext uri="{FF2B5EF4-FFF2-40B4-BE49-F238E27FC236}">
                <a16:creationId xmlns:a16="http://schemas.microsoft.com/office/drawing/2014/main" id="{08321796-6B6B-7FDF-67A7-54D380681F35}"/>
              </a:ext>
            </a:extLst>
          </p:cNvPr>
          <p:cNvSpPr>
            <a:spLocks noGrp="1"/>
          </p:cNvSpPr>
          <p:nvPr>
            <p:ph type="body" sz="quarter" idx="25" hasCustomPrompt="1"/>
          </p:nvPr>
        </p:nvSpPr>
        <p:spPr>
          <a:xfrm>
            <a:off x="12877802" y="6428583"/>
            <a:ext cx="1606550" cy="1986324"/>
          </a:xfrm>
        </p:spPr>
        <p:txBody>
          <a:bodyPr>
            <a:normAutofit/>
          </a:bodyPr>
          <a:lstStyle>
            <a:lvl1pPr marL="0" indent="0" algn="r">
              <a:buNone/>
              <a:defRPr sz="15000">
                <a:solidFill>
                  <a:schemeClr val="accent3"/>
                </a:solidFill>
                <a:latin typeface="+mj-lt"/>
              </a:defRPr>
            </a:lvl1pPr>
          </a:lstStyle>
          <a:p>
            <a:pPr lvl="0"/>
            <a:r>
              <a:rPr lang="en-US" dirty="0"/>
              <a:t>3</a:t>
            </a:r>
          </a:p>
        </p:txBody>
      </p:sp>
      <p:sp>
        <p:nvSpPr>
          <p:cNvPr id="13" name="Text Placeholder 25">
            <a:extLst>
              <a:ext uri="{FF2B5EF4-FFF2-40B4-BE49-F238E27FC236}">
                <a16:creationId xmlns:a16="http://schemas.microsoft.com/office/drawing/2014/main" id="{1847B53F-3223-D486-3895-39CFDE97BA16}"/>
              </a:ext>
            </a:extLst>
          </p:cNvPr>
          <p:cNvSpPr>
            <a:spLocks noGrp="1"/>
          </p:cNvSpPr>
          <p:nvPr>
            <p:ph type="body" sz="quarter" idx="26" hasCustomPrompt="1"/>
          </p:nvPr>
        </p:nvSpPr>
        <p:spPr>
          <a:xfrm>
            <a:off x="14859500" y="9180466"/>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14" name="Text Placeholder 3">
            <a:extLst>
              <a:ext uri="{FF2B5EF4-FFF2-40B4-BE49-F238E27FC236}">
                <a16:creationId xmlns:a16="http://schemas.microsoft.com/office/drawing/2014/main" id="{9576A94B-1D27-534A-B8BB-1E650D399634}"/>
              </a:ext>
            </a:extLst>
          </p:cNvPr>
          <p:cNvSpPr>
            <a:spLocks noGrp="1"/>
          </p:cNvSpPr>
          <p:nvPr>
            <p:ph type="body" sz="quarter" idx="27" hasCustomPrompt="1"/>
          </p:nvPr>
        </p:nvSpPr>
        <p:spPr>
          <a:xfrm>
            <a:off x="12877802" y="9341600"/>
            <a:ext cx="1606550" cy="1986324"/>
          </a:xfrm>
        </p:spPr>
        <p:txBody>
          <a:bodyPr>
            <a:normAutofit/>
          </a:bodyPr>
          <a:lstStyle>
            <a:lvl1pPr marL="0" indent="0" algn="r">
              <a:buNone/>
              <a:defRPr sz="15000">
                <a:solidFill>
                  <a:schemeClr val="accent3"/>
                </a:solidFill>
                <a:latin typeface="+mj-lt"/>
              </a:defRPr>
            </a:lvl1pPr>
          </a:lstStyle>
          <a:p>
            <a:pPr lvl="0"/>
            <a:r>
              <a:rPr lang="en-US" dirty="0"/>
              <a:t>4</a:t>
            </a:r>
          </a:p>
        </p:txBody>
      </p:sp>
      <p:cxnSp>
        <p:nvCxnSpPr>
          <p:cNvPr id="15" name="Straight Connector 14">
            <a:extLst>
              <a:ext uri="{FF2B5EF4-FFF2-40B4-BE49-F238E27FC236}">
                <a16:creationId xmlns:a16="http://schemas.microsoft.com/office/drawing/2014/main" id="{061BE8C7-53E0-19D1-97B2-771221319C75}"/>
              </a:ext>
            </a:extLst>
          </p:cNvPr>
          <p:cNvCxnSpPr>
            <a:cxnSpLocks/>
          </p:cNvCxnSpPr>
          <p:nvPr userDrawn="1"/>
        </p:nvCxnSpPr>
        <p:spPr>
          <a:xfrm>
            <a:off x="14859500" y="8882741"/>
            <a:ext cx="3286982"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97352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Points w Icons">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D11373B1-CD80-F757-95B1-FF4F9EE83E46}"/>
              </a:ext>
            </a:extLst>
          </p:cNvPr>
          <p:cNvSpPr/>
          <p:nvPr userDrawn="1"/>
        </p:nvSpPr>
        <p:spPr>
          <a:xfrm>
            <a:off x="2100424" y="5745716"/>
            <a:ext cx="227808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2100424" y="2545492"/>
            <a:ext cx="9412286" cy="2755602"/>
          </a:xfrm>
        </p:spPr>
        <p:txBody>
          <a:bodyPr anchor="ctr">
            <a:normAutofit/>
          </a:bodyPr>
          <a:lstStyle>
            <a:lvl1pPr marL="0" indent="0">
              <a:buNone/>
              <a:defRPr sz="6400">
                <a:latin typeface="+mj-lt"/>
              </a:defRPr>
            </a:lvl1pPr>
          </a:lstStyle>
          <a:p>
            <a:pPr lvl="0"/>
            <a:r>
              <a:rPr lang="en-US" dirty="0"/>
              <a:t>Lorem ipsum dolor sit </a:t>
            </a:r>
            <a:r>
              <a:rPr lang="en-US" dirty="0" err="1"/>
              <a:t>amet</a:t>
            </a:r>
            <a:r>
              <a:rPr lang="en-US" dirty="0"/>
              <a:t>, egis </a:t>
            </a:r>
            <a:r>
              <a:rPr lang="en-US" dirty="0" err="1"/>
              <a:t>consecteur</a:t>
            </a:r>
            <a:r>
              <a:rPr lang="en-US" dirty="0"/>
              <a:t> </a:t>
            </a:r>
            <a:r>
              <a:rPr lang="en-US" dirty="0" err="1"/>
              <a:t>quis</a:t>
            </a:r>
            <a:r>
              <a:rPr lang="en-US" dirty="0"/>
              <a:t> sit</a:t>
            </a:r>
          </a:p>
        </p:txBody>
      </p:sp>
      <p:sp>
        <p:nvSpPr>
          <p:cNvPr id="26" name="Text Placeholder 25">
            <a:extLst>
              <a:ext uri="{FF2B5EF4-FFF2-40B4-BE49-F238E27FC236}">
                <a16:creationId xmlns:a16="http://schemas.microsoft.com/office/drawing/2014/main" id="{DD81FE19-9ECD-2E16-90AA-DA82E9DF5BE3}"/>
              </a:ext>
            </a:extLst>
          </p:cNvPr>
          <p:cNvSpPr>
            <a:spLocks noGrp="1"/>
          </p:cNvSpPr>
          <p:nvPr>
            <p:ph type="body" sz="quarter" idx="16" hasCustomPrompt="1"/>
          </p:nvPr>
        </p:nvSpPr>
        <p:spPr>
          <a:xfrm>
            <a:off x="4075611" y="6267449"/>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5" name="Text Placeholder 25">
            <a:extLst>
              <a:ext uri="{FF2B5EF4-FFF2-40B4-BE49-F238E27FC236}">
                <a16:creationId xmlns:a16="http://schemas.microsoft.com/office/drawing/2014/main" id="{60C183EA-25B3-42FA-850F-F580617D9110}"/>
              </a:ext>
            </a:extLst>
          </p:cNvPr>
          <p:cNvSpPr>
            <a:spLocks noGrp="1"/>
          </p:cNvSpPr>
          <p:nvPr>
            <p:ph type="body" sz="quarter" idx="22" hasCustomPrompt="1"/>
          </p:nvPr>
        </p:nvSpPr>
        <p:spPr>
          <a:xfrm>
            <a:off x="4075611" y="9180466"/>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cxnSp>
        <p:nvCxnSpPr>
          <p:cNvPr id="9" name="Straight Connector 8">
            <a:extLst>
              <a:ext uri="{FF2B5EF4-FFF2-40B4-BE49-F238E27FC236}">
                <a16:creationId xmlns:a16="http://schemas.microsoft.com/office/drawing/2014/main" id="{52FB4177-9E5B-1EF5-05EE-D159CFFBF803}"/>
              </a:ext>
            </a:extLst>
          </p:cNvPr>
          <p:cNvCxnSpPr>
            <a:cxnSpLocks/>
          </p:cNvCxnSpPr>
          <p:nvPr userDrawn="1"/>
        </p:nvCxnSpPr>
        <p:spPr>
          <a:xfrm>
            <a:off x="4075611" y="8882741"/>
            <a:ext cx="3286982" cy="0"/>
          </a:xfrm>
          <a:prstGeom prst="line">
            <a:avLst/>
          </a:prstGeom>
        </p:spPr>
        <p:style>
          <a:lnRef idx="1">
            <a:schemeClr val="dk1"/>
          </a:lnRef>
          <a:fillRef idx="0">
            <a:schemeClr val="dk1"/>
          </a:fillRef>
          <a:effectRef idx="0">
            <a:schemeClr val="dk1"/>
          </a:effectRef>
          <a:fontRef idx="minor">
            <a:schemeClr val="tx1"/>
          </a:fontRef>
        </p:style>
      </p:cxnSp>
      <p:sp>
        <p:nvSpPr>
          <p:cNvPr id="11" name="Text Placeholder 25">
            <a:extLst>
              <a:ext uri="{FF2B5EF4-FFF2-40B4-BE49-F238E27FC236}">
                <a16:creationId xmlns:a16="http://schemas.microsoft.com/office/drawing/2014/main" id="{18361C8A-40A6-3988-8EEE-9898895A0AC6}"/>
              </a:ext>
            </a:extLst>
          </p:cNvPr>
          <p:cNvSpPr>
            <a:spLocks noGrp="1"/>
          </p:cNvSpPr>
          <p:nvPr>
            <p:ph type="body" sz="quarter" idx="24" hasCustomPrompt="1"/>
          </p:nvPr>
        </p:nvSpPr>
        <p:spPr>
          <a:xfrm>
            <a:off x="14859500" y="6267449"/>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13" name="Text Placeholder 25">
            <a:extLst>
              <a:ext uri="{FF2B5EF4-FFF2-40B4-BE49-F238E27FC236}">
                <a16:creationId xmlns:a16="http://schemas.microsoft.com/office/drawing/2014/main" id="{1847B53F-3223-D486-3895-39CFDE97BA16}"/>
              </a:ext>
            </a:extLst>
          </p:cNvPr>
          <p:cNvSpPr>
            <a:spLocks noGrp="1"/>
          </p:cNvSpPr>
          <p:nvPr>
            <p:ph type="body" sz="quarter" idx="26" hasCustomPrompt="1"/>
          </p:nvPr>
        </p:nvSpPr>
        <p:spPr>
          <a:xfrm>
            <a:off x="14859500" y="9180466"/>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cxnSp>
        <p:nvCxnSpPr>
          <p:cNvPr id="15" name="Straight Connector 14">
            <a:extLst>
              <a:ext uri="{FF2B5EF4-FFF2-40B4-BE49-F238E27FC236}">
                <a16:creationId xmlns:a16="http://schemas.microsoft.com/office/drawing/2014/main" id="{061BE8C7-53E0-19D1-97B2-771221319C75}"/>
              </a:ext>
            </a:extLst>
          </p:cNvPr>
          <p:cNvCxnSpPr>
            <a:cxnSpLocks/>
          </p:cNvCxnSpPr>
          <p:nvPr userDrawn="1"/>
        </p:nvCxnSpPr>
        <p:spPr>
          <a:xfrm>
            <a:off x="14859500" y="8882741"/>
            <a:ext cx="3286982" cy="0"/>
          </a:xfrm>
          <a:prstGeom prst="line">
            <a:avLst/>
          </a:prstGeom>
        </p:spPr>
        <p:style>
          <a:lnRef idx="1">
            <a:schemeClr val="dk1"/>
          </a:lnRef>
          <a:fillRef idx="0">
            <a:schemeClr val="dk1"/>
          </a:fillRef>
          <a:effectRef idx="0">
            <a:schemeClr val="dk1"/>
          </a:effectRef>
          <a:fontRef idx="minor">
            <a:schemeClr val="tx1"/>
          </a:fontRef>
        </p:style>
      </p:cxnSp>
      <p:sp>
        <p:nvSpPr>
          <p:cNvPr id="2" name="Oval 1">
            <a:extLst>
              <a:ext uri="{FF2B5EF4-FFF2-40B4-BE49-F238E27FC236}">
                <a16:creationId xmlns:a16="http://schemas.microsoft.com/office/drawing/2014/main" id="{A8367CFB-002B-BDD1-8355-AFC3586C53D7}"/>
              </a:ext>
            </a:extLst>
          </p:cNvPr>
          <p:cNvSpPr/>
          <p:nvPr userDrawn="1"/>
        </p:nvSpPr>
        <p:spPr>
          <a:xfrm>
            <a:off x="2124156" y="6517159"/>
            <a:ext cx="1654629" cy="16546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17" name="Picture Placeholder 16">
            <a:extLst>
              <a:ext uri="{FF2B5EF4-FFF2-40B4-BE49-F238E27FC236}">
                <a16:creationId xmlns:a16="http://schemas.microsoft.com/office/drawing/2014/main" id="{698F7DDE-F7DA-5CFE-2D47-A8E737274451}"/>
              </a:ext>
            </a:extLst>
          </p:cNvPr>
          <p:cNvSpPr>
            <a:spLocks noGrp="1"/>
          </p:cNvSpPr>
          <p:nvPr>
            <p:ph type="pic" sz="quarter" idx="27"/>
          </p:nvPr>
        </p:nvSpPr>
        <p:spPr>
          <a:xfrm>
            <a:off x="2278968" y="6671971"/>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27" name="Oval 26">
            <a:extLst>
              <a:ext uri="{FF2B5EF4-FFF2-40B4-BE49-F238E27FC236}">
                <a16:creationId xmlns:a16="http://schemas.microsoft.com/office/drawing/2014/main" id="{A64E972B-C5D3-EC84-8BA6-8E9146C35625}"/>
              </a:ext>
            </a:extLst>
          </p:cNvPr>
          <p:cNvSpPr/>
          <p:nvPr userDrawn="1"/>
        </p:nvSpPr>
        <p:spPr>
          <a:xfrm>
            <a:off x="2124156" y="9356072"/>
            <a:ext cx="1654629" cy="16546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28" name="Picture Placeholder 16">
            <a:extLst>
              <a:ext uri="{FF2B5EF4-FFF2-40B4-BE49-F238E27FC236}">
                <a16:creationId xmlns:a16="http://schemas.microsoft.com/office/drawing/2014/main" id="{1B9A69CC-2884-FB1F-032D-A041F4ACBE15}"/>
              </a:ext>
            </a:extLst>
          </p:cNvPr>
          <p:cNvSpPr>
            <a:spLocks noGrp="1"/>
          </p:cNvSpPr>
          <p:nvPr>
            <p:ph type="pic" sz="quarter" idx="28"/>
          </p:nvPr>
        </p:nvSpPr>
        <p:spPr>
          <a:xfrm>
            <a:off x="2278968" y="9510884"/>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29" name="Oval 28">
            <a:extLst>
              <a:ext uri="{FF2B5EF4-FFF2-40B4-BE49-F238E27FC236}">
                <a16:creationId xmlns:a16="http://schemas.microsoft.com/office/drawing/2014/main" id="{A2459D6F-1A8D-3C99-1382-64EE505B1ADA}"/>
              </a:ext>
            </a:extLst>
          </p:cNvPr>
          <p:cNvSpPr/>
          <p:nvPr userDrawn="1"/>
        </p:nvSpPr>
        <p:spPr>
          <a:xfrm>
            <a:off x="12997944" y="6517159"/>
            <a:ext cx="1654629" cy="16546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31" name="Picture Placeholder 16">
            <a:extLst>
              <a:ext uri="{FF2B5EF4-FFF2-40B4-BE49-F238E27FC236}">
                <a16:creationId xmlns:a16="http://schemas.microsoft.com/office/drawing/2014/main" id="{2D53292C-D03E-EEF9-9A0A-D1D5FD6AA465}"/>
              </a:ext>
            </a:extLst>
          </p:cNvPr>
          <p:cNvSpPr>
            <a:spLocks noGrp="1"/>
          </p:cNvSpPr>
          <p:nvPr>
            <p:ph type="pic" sz="quarter" idx="29"/>
          </p:nvPr>
        </p:nvSpPr>
        <p:spPr>
          <a:xfrm>
            <a:off x="13152756" y="6671971"/>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32" name="Oval 31">
            <a:extLst>
              <a:ext uri="{FF2B5EF4-FFF2-40B4-BE49-F238E27FC236}">
                <a16:creationId xmlns:a16="http://schemas.microsoft.com/office/drawing/2014/main" id="{6748A2AA-65BA-4609-CE18-9055F75350EF}"/>
              </a:ext>
            </a:extLst>
          </p:cNvPr>
          <p:cNvSpPr/>
          <p:nvPr userDrawn="1"/>
        </p:nvSpPr>
        <p:spPr>
          <a:xfrm>
            <a:off x="12997944" y="9356072"/>
            <a:ext cx="1654629" cy="16546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33" name="Picture Placeholder 16">
            <a:extLst>
              <a:ext uri="{FF2B5EF4-FFF2-40B4-BE49-F238E27FC236}">
                <a16:creationId xmlns:a16="http://schemas.microsoft.com/office/drawing/2014/main" id="{61D74A6E-26AF-C679-FF2B-6DC8DBD0F23D}"/>
              </a:ext>
            </a:extLst>
          </p:cNvPr>
          <p:cNvSpPr>
            <a:spLocks noGrp="1"/>
          </p:cNvSpPr>
          <p:nvPr>
            <p:ph type="pic" sz="quarter" idx="30"/>
          </p:nvPr>
        </p:nvSpPr>
        <p:spPr>
          <a:xfrm>
            <a:off x="13152756" y="9510884"/>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2772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Stats &amp; Conten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BFDC92-12FD-CCE3-9E54-890A312792ED}"/>
              </a:ext>
            </a:extLst>
          </p:cNvPr>
          <p:cNvSpPr>
            <a:spLocks noGrp="1"/>
          </p:cNvSpPr>
          <p:nvPr>
            <p:ph type="pic" sz="quarter" idx="31"/>
          </p:nvPr>
        </p:nvSpPr>
        <p:spPr>
          <a:xfrm>
            <a:off x="0" y="936479"/>
            <a:ext cx="24384000" cy="5403361"/>
          </a:xfrm>
          <a:solidFill>
            <a:schemeClr val="bg2"/>
          </a:solidFill>
        </p:spPr>
        <p:txBody>
          <a:bodyPr/>
          <a:lstStyle>
            <a:lvl1pPr>
              <a:defRPr>
                <a:latin typeface="Avenir Next LT Pro" panose="020B0504020202020204" pitchFamily="34" charset="0"/>
              </a:defRPr>
            </a:lvl1pPr>
          </a:lstStyle>
          <a:p>
            <a:endParaRPr lang="en-US" dirty="0"/>
          </a:p>
        </p:txBody>
      </p:sp>
      <p:sp>
        <p:nvSpPr>
          <p:cNvPr id="6" name="Text Placeholder 8">
            <a:extLst>
              <a:ext uri="{FF2B5EF4-FFF2-40B4-BE49-F238E27FC236}">
                <a16:creationId xmlns:a16="http://schemas.microsoft.com/office/drawing/2014/main" id="{D31104B8-9DBA-CA28-69E2-9DB401BA2A04}"/>
              </a:ext>
            </a:extLst>
          </p:cNvPr>
          <p:cNvSpPr>
            <a:spLocks noGrp="1"/>
          </p:cNvSpPr>
          <p:nvPr>
            <p:ph type="body" sz="quarter" idx="64" hasCustomPrompt="1"/>
          </p:nvPr>
        </p:nvSpPr>
        <p:spPr>
          <a:xfrm>
            <a:off x="2811689" y="5435706"/>
            <a:ext cx="18823517" cy="3243044"/>
          </a:xfrm>
          <a:solidFill>
            <a:schemeClr val="accent4"/>
          </a:solidFill>
        </p:spPr>
        <p:txBody>
          <a:bodyPr/>
          <a:lstStyle>
            <a:lvl1pPr marL="0" indent="0">
              <a:buNone/>
              <a:defRPr>
                <a:latin typeface="Avenir Next LT Pro" panose="020B0504020202020204" pitchFamily="34" charset="0"/>
              </a:defRPr>
            </a:lvl1pPr>
          </a:lstStyle>
          <a:p>
            <a:pPr lvl="0"/>
            <a:r>
              <a:rPr lang="en-US" dirty="0"/>
              <a:t> </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5" name="Text Placeholder 25">
            <a:extLst>
              <a:ext uri="{FF2B5EF4-FFF2-40B4-BE49-F238E27FC236}">
                <a16:creationId xmlns:a16="http://schemas.microsoft.com/office/drawing/2014/main" id="{60C183EA-25B3-42FA-850F-F580617D9110}"/>
              </a:ext>
            </a:extLst>
          </p:cNvPr>
          <p:cNvSpPr>
            <a:spLocks noGrp="1"/>
          </p:cNvSpPr>
          <p:nvPr>
            <p:ph type="body" sz="quarter" idx="22" hasCustomPrompt="1"/>
          </p:nvPr>
        </p:nvSpPr>
        <p:spPr>
          <a:xfrm>
            <a:off x="4075611" y="9180466"/>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13" name="Text Placeholder 25">
            <a:extLst>
              <a:ext uri="{FF2B5EF4-FFF2-40B4-BE49-F238E27FC236}">
                <a16:creationId xmlns:a16="http://schemas.microsoft.com/office/drawing/2014/main" id="{1847B53F-3223-D486-3895-39CFDE97BA16}"/>
              </a:ext>
            </a:extLst>
          </p:cNvPr>
          <p:cNvSpPr>
            <a:spLocks noGrp="1"/>
          </p:cNvSpPr>
          <p:nvPr>
            <p:ph type="body" sz="quarter" idx="26" hasCustomPrompt="1"/>
          </p:nvPr>
        </p:nvSpPr>
        <p:spPr>
          <a:xfrm>
            <a:off x="14859500" y="9180466"/>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27" name="Oval 26">
            <a:extLst>
              <a:ext uri="{FF2B5EF4-FFF2-40B4-BE49-F238E27FC236}">
                <a16:creationId xmlns:a16="http://schemas.microsoft.com/office/drawing/2014/main" id="{A64E972B-C5D3-EC84-8BA6-8E9146C35625}"/>
              </a:ext>
            </a:extLst>
          </p:cNvPr>
          <p:cNvSpPr/>
          <p:nvPr userDrawn="1"/>
        </p:nvSpPr>
        <p:spPr>
          <a:xfrm>
            <a:off x="2124156" y="9356072"/>
            <a:ext cx="1654629" cy="16546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28" name="Picture Placeholder 16">
            <a:extLst>
              <a:ext uri="{FF2B5EF4-FFF2-40B4-BE49-F238E27FC236}">
                <a16:creationId xmlns:a16="http://schemas.microsoft.com/office/drawing/2014/main" id="{1B9A69CC-2884-FB1F-032D-A041F4ACBE15}"/>
              </a:ext>
            </a:extLst>
          </p:cNvPr>
          <p:cNvSpPr>
            <a:spLocks noGrp="1"/>
          </p:cNvSpPr>
          <p:nvPr>
            <p:ph type="pic" sz="quarter" idx="28"/>
          </p:nvPr>
        </p:nvSpPr>
        <p:spPr>
          <a:xfrm>
            <a:off x="2278968" y="9510884"/>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32" name="Oval 31">
            <a:extLst>
              <a:ext uri="{FF2B5EF4-FFF2-40B4-BE49-F238E27FC236}">
                <a16:creationId xmlns:a16="http://schemas.microsoft.com/office/drawing/2014/main" id="{6748A2AA-65BA-4609-CE18-9055F75350EF}"/>
              </a:ext>
            </a:extLst>
          </p:cNvPr>
          <p:cNvSpPr/>
          <p:nvPr userDrawn="1"/>
        </p:nvSpPr>
        <p:spPr>
          <a:xfrm>
            <a:off x="12997944" y="9356072"/>
            <a:ext cx="1654629" cy="1654629"/>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33" name="Picture Placeholder 16">
            <a:extLst>
              <a:ext uri="{FF2B5EF4-FFF2-40B4-BE49-F238E27FC236}">
                <a16:creationId xmlns:a16="http://schemas.microsoft.com/office/drawing/2014/main" id="{61D74A6E-26AF-C679-FF2B-6DC8DBD0F23D}"/>
              </a:ext>
            </a:extLst>
          </p:cNvPr>
          <p:cNvSpPr>
            <a:spLocks noGrp="1"/>
          </p:cNvSpPr>
          <p:nvPr>
            <p:ph type="pic" sz="quarter" idx="30"/>
          </p:nvPr>
        </p:nvSpPr>
        <p:spPr>
          <a:xfrm>
            <a:off x="13152756" y="9510884"/>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10" name="Text Placeholder 9">
            <a:extLst>
              <a:ext uri="{FF2B5EF4-FFF2-40B4-BE49-F238E27FC236}">
                <a16:creationId xmlns:a16="http://schemas.microsoft.com/office/drawing/2014/main" id="{C409B1C0-3A10-0C0F-F8C6-108D83F5A2E6}"/>
              </a:ext>
            </a:extLst>
          </p:cNvPr>
          <p:cNvSpPr>
            <a:spLocks noGrp="1"/>
          </p:cNvSpPr>
          <p:nvPr>
            <p:ph type="body" sz="quarter" idx="32" hasCustomPrompt="1"/>
          </p:nvPr>
        </p:nvSpPr>
        <p:spPr>
          <a:xfrm>
            <a:off x="2030730" y="1717572"/>
            <a:ext cx="9466761" cy="3298566"/>
          </a:xfrm>
        </p:spPr>
        <p:txBody>
          <a:bodyPr>
            <a:normAutofit/>
          </a:bodyPr>
          <a:lstStyle>
            <a:lvl1pPr marL="0" indent="0">
              <a:buNone/>
              <a:defRPr sz="6600">
                <a:latin typeface="+mj-lt"/>
              </a:defRPr>
            </a:lvl1pPr>
          </a:lstStyle>
          <a:p>
            <a:pPr lvl="0"/>
            <a:r>
              <a:rPr lang="en-US" dirty="0"/>
              <a:t>Lorem ipsum dolor sit </a:t>
            </a:r>
            <a:r>
              <a:rPr lang="en-US" dirty="0" err="1"/>
              <a:t>amet</a:t>
            </a:r>
            <a:r>
              <a:rPr lang="en-US" dirty="0"/>
              <a:t>, egis </a:t>
            </a:r>
            <a:r>
              <a:rPr lang="en-US" dirty="0" err="1"/>
              <a:t>consecteur</a:t>
            </a:r>
            <a:r>
              <a:rPr lang="en-US" dirty="0"/>
              <a:t> </a:t>
            </a:r>
            <a:r>
              <a:rPr lang="en-US" dirty="0" err="1"/>
              <a:t>quis</a:t>
            </a:r>
            <a:r>
              <a:rPr lang="en-US" dirty="0"/>
              <a:t> sit</a:t>
            </a:r>
          </a:p>
        </p:txBody>
      </p:sp>
      <p:sp>
        <p:nvSpPr>
          <p:cNvPr id="14" name="Text Placeholder 13">
            <a:extLst>
              <a:ext uri="{FF2B5EF4-FFF2-40B4-BE49-F238E27FC236}">
                <a16:creationId xmlns:a16="http://schemas.microsoft.com/office/drawing/2014/main" id="{9C870192-FCF9-CCF3-0508-0D6FC34B63E0}"/>
              </a:ext>
            </a:extLst>
          </p:cNvPr>
          <p:cNvSpPr>
            <a:spLocks noGrp="1"/>
          </p:cNvSpPr>
          <p:nvPr>
            <p:ph type="body" sz="quarter" idx="33" hasCustomPrompt="1"/>
          </p:nvPr>
        </p:nvSpPr>
        <p:spPr>
          <a:xfrm>
            <a:off x="3525408" y="7058191"/>
            <a:ext cx="4506483" cy="850133"/>
          </a:xfrm>
        </p:spPr>
        <p:txBody>
          <a:bodyPr/>
          <a:lstStyle>
            <a:lvl1pPr marL="0" indent="0" algn="ctr">
              <a:buNone/>
              <a:defRPr sz="2400">
                <a:solidFill>
                  <a:schemeClr val="bg1"/>
                </a:solidFill>
                <a:latin typeface="Avenir Next LT Pro" panose="020B0504020202020204" pitchFamily="34" charset="0"/>
              </a:defRPr>
            </a:lvl1pPr>
          </a:lstStyle>
          <a:p>
            <a:pPr lvl="0"/>
            <a:r>
              <a:rPr lang="en-US" dirty="0"/>
              <a:t>LOREM IPSUMS</a:t>
            </a:r>
          </a:p>
        </p:txBody>
      </p:sp>
      <p:sp>
        <p:nvSpPr>
          <p:cNvPr id="18" name="Text Placeholder 13">
            <a:extLst>
              <a:ext uri="{FF2B5EF4-FFF2-40B4-BE49-F238E27FC236}">
                <a16:creationId xmlns:a16="http://schemas.microsoft.com/office/drawing/2014/main" id="{92C89F88-2354-5B2A-7D5E-8A4DCA4533A7}"/>
              </a:ext>
            </a:extLst>
          </p:cNvPr>
          <p:cNvSpPr>
            <a:spLocks noGrp="1"/>
          </p:cNvSpPr>
          <p:nvPr>
            <p:ph type="body" sz="quarter" idx="34" hasCustomPrompt="1"/>
          </p:nvPr>
        </p:nvSpPr>
        <p:spPr>
          <a:xfrm>
            <a:off x="3525408" y="6167029"/>
            <a:ext cx="4506483" cy="850133"/>
          </a:xfrm>
        </p:spPr>
        <p:txBody>
          <a:bodyPr>
            <a:noAutofit/>
          </a:bodyPr>
          <a:lstStyle>
            <a:lvl1pPr marL="0" indent="0" algn="ctr">
              <a:buNone/>
              <a:defRPr sz="6000">
                <a:solidFill>
                  <a:schemeClr val="bg1"/>
                </a:solidFill>
                <a:latin typeface="+mj-lt"/>
              </a:defRPr>
            </a:lvl1pPr>
          </a:lstStyle>
          <a:p>
            <a:pPr lvl="0"/>
            <a:r>
              <a:rPr lang="en-US" dirty="0"/>
              <a:t>10,000</a:t>
            </a:r>
          </a:p>
        </p:txBody>
      </p:sp>
      <p:sp>
        <p:nvSpPr>
          <p:cNvPr id="22" name="Text Placeholder 13">
            <a:extLst>
              <a:ext uri="{FF2B5EF4-FFF2-40B4-BE49-F238E27FC236}">
                <a16:creationId xmlns:a16="http://schemas.microsoft.com/office/drawing/2014/main" id="{979CFAE7-9462-0A97-FC3C-7ACB1F139C7E}"/>
              </a:ext>
            </a:extLst>
          </p:cNvPr>
          <p:cNvSpPr>
            <a:spLocks noGrp="1"/>
          </p:cNvSpPr>
          <p:nvPr>
            <p:ph type="body" sz="quarter" idx="37" hasCustomPrompt="1"/>
          </p:nvPr>
        </p:nvSpPr>
        <p:spPr>
          <a:xfrm>
            <a:off x="10097382" y="7054920"/>
            <a:ext cx="4506483" cy="850133"/>
          </a:xfrm>
        </p:spPr>
        <p:txBody>
          <a:bodyPr/>
          <a:lstStyle>
            <a:lvl1pPr marL="0" indent="0" algn="ctr">
              <a:buNone/>
              <a:defRPr sz="2400">
                <a:solidFill>
                  <a:schemeClr val="bg1"/>
                </a:solidFill>
                <a:latin typeface="Avenir Next LT Pro" panose="020B0504020202020204" pitchFamily="34" charset="0"/>
              </a:defRPr>
            </a:lvl1pPr>
          </a:lstStyle>
          <a:p>
            <a:pPr lvl="0"/>
            <a:r>
              <a:rPr lang="en-US" dirty="0"/>
              <a:t>LOREM IPSUMS</a:t>
            </a:r>
          </a:p>
        </p:txBody>
      </p:sp>
      <p:sp>
        <p:nvSpPr>
          <p:cNvPr id="23" name="Text Placeholder 13">
            <a:extLst>
              <a:ext uri="{FF2B5EF4-FFF2-40B4-BE49-F238E27FC236}">
                <a16:creationId xmlns:a16="http://schemas.microsoft.com/office/drawing/2014/main" id="{735DB9B9-375B-7D45-CFCA-2D66DB5FD393}"/>
              </a:ext>
            </a:extLst>
          </p:cNvPr>
          <p:cNvSpPr>
            <a:spLocks noGrp="1"/>
          </p:cNvSpPr>
          <p:nvPr>
            <p:ph type="body" sz="quarter" idx="38" hasCustomPrompt="1"/>
          </p:nvPr>
        </p:nvSpPr>
        <p:spPr>
          <a:xfrm>
            <a:off x="10097382" y="6163758"/>
            <a:ext cx="4506483" cy="850133"/>
          </a:xfrm>
        </p:spPr>
        <p:txBody>
          <a:bodyPr>
            <a:noAutofit/>
          </a:bodyPr>
          <a:lstStyle>
            <a:lvl1pPr marL="0" indent="0" algn="ctr">
              <a:buNone/>
              <a:defRPr sz="6000">
                <a:solidFill>
                  <a:schemeClr val="bg1"/>
                </a:solidFill>
                <a:latin typeface="+mj-lt"/>
              </a:defRPr>
            </a:lvl1pPr>
          </a:lstStyle>
          <a:p>
            <a:pPr lvl="0"/>
            <a:r>
              <a:rPr lang="en-US" dirty="0"/>
              <a:t>12,000</a:t>
            </a:r>
          </a:p>
        </p:txBody>
      </p:sp>
      <p:sp>
        <p:nvSpPr>
          <p:cNvPr id="25" name="Text Placeholder 13">
            <a:extLst>
              <a:ext uri="{FF2B5EF4-FFF2-40B4-BE49-F238E27FC236}">
                <a16:creationId xmlns:a16="http://schemas.microsoft.com/office/drawing/2014/main" id="{0E1FB23E-6AE1-50CA-7BD6-3D10E0C6D9CF}"/>
              </a:ext>
            </a:extLst>
          </p:cNvPr>
          <p:cNvSpPr>
            <a:spLocks noGrp="1"/>
          </p:cNvSpPr>
          <p:nvPr>
            <p:ph type="body" sz="quarter" idx="39" hasCustomPrompt="1"/>
          </p:nvPr>
        </p:nvSpPr>
        <p:spPr>
          <a:xfrm>
            <a:off x="16432227" y="7054920"/>
            <a:ext cx="4506483" cy="850133"/>
          </a:xfrm>
        </p:spPr>
        <p:txBody>
          <a:bodyPr/>
          <a:lstStyle>
            <a:lvl1pPr marL="0" indent="0" algn="ctr">
              <a:buNone/>
              <a:defRPr sz="2400">
                <a:solidFill>
                  <a:schemeClr val="bg1"/>
                </a:solidFill>
                <a:latin typeface="Avenir Next LT Pro" panose="020B0504020202020204" pitchFamily="34" charset="0"/>
              </a:defRPr>
            </a:lvl1pPr>
          </a:lstStyle>
          <a:p>
            <a:pPr lvl="0"/>
            <a:r>
              <a:rPr lang="en-US" dirty="0"/>
              <a:t>LOREM IPSUMS</a:t>
            </a:r>
          </a:p>
        </p:txBody>
      </p:sp>
      <p:sp>
        <p:nvSpPr>
          <p:cNvPr id="34" name="Text Placeholder 13">
            <a:extLst>
              <a:ext uri="{FF2B5EF4-FFF2-40B4-BE49-F238E27FC236}">
                <a16:creationId xmlns:a16="http://schemas.microsoft.com/office/drawing/2014/main" id="{D74A6847-58F9-7A08-00A0-5BDBACF94778}"/>
              </a:ext>
            </a:extLst>
          </p:cNvPr>
          <p:cNvSpPr>
            <a:spLocks noGrp="1"/>
          </p:cNvSpPr>
          <p:nvPr>
            <p:ph type="body" sz="quarter" idx="40" hasCustomPrompt="1"/>
          </p:nvPr>
        </p:nvSpPr>
        <p:spPr>
          <a:xfrm>
            <a:off x="16432227" y="6163758"/>
            <a:ext cx="4506483" cy="850133"/>
          </a:xfrm>
        </p:spPr>
        <p:txBody>
          <a:bodyPr>
            <a:noAutofit/>
          </a:bodyPr>
          <a:lstStyle>
            <a:lvl1pPr marL="0" indent="0" algn="ctr">
              <a:buNone/>
              <a:defRPr sz="6000">
                <a:solidFill>
                  <a:schemeClr val="bg1"/>
                </a:solidFill>
                <a:latin typeface="+mj-lt"/>
              </a:defRPr>
            </a:lvl1pPr>
          </a:lstStyle>
          <a:p>
            <a:pPr lvl="0"/>
            <a:r>
              <a:rPr lang="en-US" dirty="0"/>
              <a:t>0,000</a:t>
            </a:r>
          </a:p>
        </p:txBody>
      </p:sp>
    </p:spTree>
    <p:extLst>
      <p:ext uri="{BB962C8B-B14F-4D97-AF65-F5344CB8AC3E}">
        <p14:creationId xmlns:p14="http://schemas.microsoft.com/office/powerpoint/2010/main" val="1028451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Detail">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BFDC92-12FD-CCE3-9E54-890A312792ED}"/>
              </a:ext>
            </a:extLst>
          </p:cNvPr>
          <p:cNvSpPr>
            <a:spLocks noGrp="1"/>
          </p:cNvSpPr>
          <p:nvPr>
            <p:ph type="pic" sz="quarter" idx="31"/>
          </p:nvPr>
        </p:nvSpPr>
        <p:spPr>
          <a:xfrm>
            <a:off x="0" y="-69574"/>
            <a:ext cx="24384000" cy="13785573"/>
          </a:xfrm>
          <a:solidFill>
            <a:schemeClr val="bg2"/>
          </a:solidFill>
        </p:spPr>
        <p:txBody>
          <a:bodyPr/>
          <a:lstStyle>
            <a:lvl1pPr>
              <a:defRPr>
                <a:latin typeface="Avenir Next LT Pro" panose="020B0504020202020204" pitchFamily="34" charset="0"/>
              </a:defRPr>
            </a:lvl1pPr>
          </a:lstStyle>
          <a:p>
            <a:endParaRPr lang="en-US" dirty="0"/>
          </a:p>
        </p:txBody>
      </p:sp>
      <p:sp>
        <p:nvSpPr>
          <p:cNvPr id="2" name="Text Placeholder 8">
            <a:extLst>
              <a:ext uri="{FF2B5EF4-FFF2-40B4-BE49-F238E27FC236}">
                <a16:creationId xmlns:a16="http://schemas.microsoft.com/office/drawing/2014/main" id="{60103692-CED4-C0C8-5849-FA9788A10AFC}"/>
              </a:ext>
            </a:extLst>
          </p:cNvPr>
          <p:cNvSpPr txBox="1">
            <a:spLocks/>
          </p:cNvSpPr>
          <p:nvPr userDrawn="1"/>
        </p:nvSpPr>
        <p:spPr>
          <a:xfrm>
            <a:off x="2030729" y="5547360"/>
            <a:ext cx="6973933" cy="7165339"/>
          </a:xfrm>
          <a:prstGeom prst="rect">
            <a:avLst/>
          </a:prstGeom>
          <a:solidFill>
            <a:schemeClr val="accent4"/>
          </a:solidFill>
        </p:spPr>
        <p:txBody>
          <a:bodyPr/>
          <a:lstStyle>
            <a:lvl1pPr marL="0" indent="0" algn="l" defTabSz="1828800" rtl="0" eaLnBrk="1" latinLnBrk="0" hangingPunct="1">
              <a:lnSpc>
                <a:spcPct val="90000"/>
              </a:lnSpc>
              <a:spcBef>
                <a:spcPts val="2000"/>
              </a:spcBef>
              <a:buFont typeface="Arial" panose="020B0604020202020204" pitchFamily="34" charset="0"/>
              <a:buNone/>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latin typeface="Avenir Next LT Pro" panose="020B0504020202020204" pitchFamily="34" charset="0"/>
              </a:rPr>
              <a:t> </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13" name="Text Placeholder 25">
            <a:extLst>
              <a:ext uri="{FF2B5EF4-FFF2-40B4-BE49-F238E27FC236}">
                <a16:creationId xmlns:a16="http://schemas.microsoft.com/office/drawing/2014/main" id="{1847B53F-3223-D486-3895-39CFDE97BA16}"/>
              </a:ext>
            </a:extLst>
          </p:cNvPr>
          <p:cNvSpPr>
            <a:spLocks noGrp="1"/>
          </p:cNvSpPr>
          <p:nvPr>
            <p:ph type="body" sz="quarter" idx="26" hasCustomPrompt="1"/>
          </p:nvPr>
        </p:nvSpPr>
        <p:spPr>
          <a:xfrm>
            <a:off x="9929693" y="6379461"/>
            <a:ext cx="6112064" cy="3833059"/>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a:t>
            </a:r>
          </a:p>
          <a:p>
            <a:pPr lvl="0"/>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dolor. Smet </a:t>
            </a:r>
            <a:r>
              <a:rPr lang="en-US" dirty="0" err="1"/>
              <a:t>morbi</a:t>
            </a:r>
            <a:r>
              <a:rPr lang="en-US" dirty="0"/>
              <a:t> </a:t>
            </a:r>
            <a:r>
              <a:rPr lang="en-US" dirty="0" err="1"/>
              <a:t>leo</a:t>
            </a:r>
            <a:r>
              <a:rPr lang="en-US" dirty="0"/>
              <a:t> vestibulum. </a:t>
            </a:r>
          </a:p>
        </p:txBody>
      </p:sp>
      <p:sp>
        <p:nvSpPr>
          <p:cNvPr id="33" name="Picture Placeholder 16">
            <a:extLst>
              <a:ext uri="{FF2B5EF4-FFF2-40B4-BE49-F238E27FC236}">
                <a16:creationId xmlns:a16="http://schemas.microsoft.com/office/drawing/2014/main" id="{61D74A6E-26AF-C679-FF2B-6DC8DBD0F23D}"/>
              </a:ext>
            </a:extLst>
          </p:cNvPr>
          <p:cNvSpPr>
            <a:spLocks noGrp="1"/>
          </p:cNvSpPr>
          <p:nvPr>
            <p:ph type="pic" sz="quarter" idx="30"/>
          </p:nvPr>
        </p:nvSpPr>
        <p:spPr>
          <a:xfrm>
            <a:off x="2570488" y="6233229"/>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10" name="Text Placeholder 9">
            <a:extLst>
              <a:ext uri="{FF2B5EF4-FFF2-40B4-BE49-F238E27FC236}">
                <a16:creationId xmlns:a16="http://schemas.microsoft.com/office/drawing/2014/main" id="{C409B1C0-3A10-0C0F-F8C6-108D83F5A2E6}"/>
              </a:ext>
            </a:extLst>
          </p:cNvPr>
          <p:cNvSpPr>
            <a:spLocks noGrp="1"/>
          </p:cNvSpPr>
          <p:nvPr>
            <p:ph type="body" sz="quarter" idx="32" hasCustomPrompt="1"/>
          </p:nvPr>
        </p:nvSpPr>
        <p:spPr>
          <a:xfrm>
            <a:off x="2030730" y="1717572"/>
            <a:ext cx="20259359" cy="2817962"/>
          </a:xfrm>
        </p:spPr>
        <p:txBody>
          <a:bodyPr>
            <a:normAutofit/>
          </a:bodyPr>
          <a:lstStyle>
            <a:lvl1pPr marL="0" indent="0" algn="ctr">
              <a:buNone/>
              <a:defRPr sz="7200">
                <a:solidFill>
                  <a:schemeClr val="bg1"/>
                </a:solidFill>
                <a:latin typeface="+mj-lt"/>
              </a:defRPr>
            </a:lvl1pPr>
          </a:lstStyle>
          <a:p>
            <a:pPr lvl="0"/>
            <a:r>
              <a:rPr lang="en-US" dirty="0"/>
              <a:t>Lorem ipsum dolor sit </a:t>
            </a:r>
            <a:r>
              <a:rPr lang="en-US" dirty="0" err="1"/>
              <a:t>amet</a:t>
            </a:r>
            <a:r>
              <a:rPr lang="en-US" dirty="0"/>
              <a:t>, </a:t>
            </a:r>
            <a:br>
              <a:rPr lang="en-US" dirty="0"/>
            </a:br>
            <a:r>
              <a:rPr lang="en-US" dirty="0"/>
              <a:t>egis </a:t>
            </a:r>
            <a:r>
              <a:rPr lang="en-US" dirty="0" err="1"/>
              <a:t>consecteur</a:t>
            </a:r>
            <a:r>
              <a:rPr lang="en-US" dirty="0"/>
              <a:t> </a:t>
            </a:r>
            <a:r>
              <a:rPr lang="en-US" dirty="0" err="1"/>
              <a:t>quis</a:t>
            </a:r>
            <a:r>
              <a:rPr lang="en-US" dirty="0"/>
              <a:t> sit</a:t>
            </a:r>
          </a:p>
        </p:txBody>
      </p:sp>
      <p:sp>
        <p:nvSpPr>
          <p:cNvPr id="14" name="Text Placeholder 13">
            <a:extLst>
              <a:ext uri="{FF2B5EF4-FFF2-40B4-BE49-F238E27FC236}">
                <a16:creationId xmlns:a16="http://schemas.microsoft.com/office/drawing/2014/main" id="{9C870192-FCF9-CCF3-0508-0D6FC34B63E0}"/>
              </a:ext>
            </a:extLst>
          </p:cNvPr>
          <p:cNvSpPr>
            <a:spLocks noGrp="1"/>
          </p:cNvSpPr>
          <p:nvPr>
            <p:ph type="body" sz="quarter" idx="33" hasCustomPrompt="1"/>
          </p:nvPr>
        </p:nvSpPr>
        <p:spPr>
          <a:xfrm>
            <a:off x="4398851" y="6968740"/>
            <a:ext cx="4079228" cy="850133"/>
          </a:xfrm>
        </p:spPr>
        <p:txBody>
          <a:bodyPr/>
          <a:lstStyle>
            <a:lvl1pPr marL="0" indent="0" algn="l">
              <a:buNone/>
              <a:defRPr sz="2400">
                <a:solidFill>
                  <a:schemeClr val="bg1"/>
                </a:solidFill>
                <a:latin typeface="Avenir Next LT Pro" panose="020B0504020202020204" pitchFamily="34" charset="0"/>
              </a:defRPr>
            </a:lvl1pPr>
          </a:lstStyle>
          <a:p>
            <a:pPr lvl="0"/>
            <a:r>
              <a:rPr lang="en-US" dirty="0"/>
              <a:t>LOREM IPSUMS</a:t>
            </a:r>
          </a:p>
        </p:txBody>
      </p:sp>
      <p:sp>
        <p:nvSpPr>
          <p:cNvPr id="18" name="Text Placeholder 13">
            <a:extLst>
              <a:ext uri="{FF2B5EF4-FFF2-40B4-BE49-F238E27FC236}">
                <a16:creationId xmlns:a16="http://schemas.microsoft.com/office/drawing/2014/main" id="{92C89F88-2354-5B2A-7D5E-8A4DCA4533A7}"/>
              </a:ext>
            </a:extLst>
          </p:cNvPr>
          <p:cNvSpPr>
            <a:spLocks noGrp="1"/>
          </p:cNvSpPr>
          <p:nvPr>
            <p:ph type="body" sz="quarter" idx="34" hasCustomPrompt="1"/>
          </p:nvPr>
        </p:nvSpPr>
        <p:spPr>
          <a:xfrm>
            <a:off x="4398851" y="6077578"/>
            <a:ext cx="4079228" cy="850133"/>
          </a:xfrm>
        </p:spPr>
        <p:txBody>
          <a:bodyPr>
            <a:noAutofit/>
          </a:bodyPr>
          <a:lstStyle>
            <a:lvl1pPr marL="0" indent="0" algn="l">
              <a:buNone/>
              <a:defRPr sz="6000">
                <a:solidFill>
                  <a:schemeClr val="bg1"/>
                </a:solidFill>
                <a:latin typeface="+mj-lt"/>
              </a:defRPr>
            </a:lvl1pPr>
          </a:lstStyle>
          <a:p>
            <a:pPr lvl="0"/>
            <a:r>
              <a:rPr lang="en-US" dirty="0"/>
              <a:t>10,000</a:t>
            </a:r>
          </a:p>
        </p:txBody>
      </p:sp>
      <p:sp>
        <p:nvSpPr>
          <p:cNvPr id="8" name="Picture Placeholder 16">
            <a:extLst>
              <a:ext uri="{FF2B5EF4-FFF2-40B4-BE49-F238E27FC236}">
                <a16:creationId xmlns:a16="http://schemas.microsoft.com/office/drawing/2014/main" id="{3B86287F-2528-B159-0098-3DA611876734}"/>
              </a:ext>
            </a:extLst>
          </p:cNvPr>
          <p:cNvSpPr>
            <a:spLocks noGrp="1"/>
          </p:cNvSpPr>
          <p:nvPr>
            <p:ph type="pic" sz="quarter" idx="41"/>
          </p:nvPr>
        </p:nvSpPr>
        <p:spPr>
          <a:xfrm>
            <a:off x="2570488" y="8324763"/>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9" name="Text Placeholder 13">
            <a:extLst>
              <a:ext uri="{FF2B5EF4-FFF2-40B4-BE49-F238E27FC236}">
                <a16:creationId xmlns:a16="http://schemas.microsoft.com/office/drawing/2014/main" id="{32C04B5E-14C0-26AF-80CA-CE82276417D1}"/>
              </a:ext>
            </a:extLst>
          </p:cNvPr>
          <p:cNvSpPr>
            <a:spLocks noGrp="1"/>
          </p:cNvSpPr>
          <p:nvPr>
            <p:ph type="body" sz="quarter" idx="42" hasCustomPrompt="1"/>
          </p:nvPr>
        </p:nvSpPr>
        <p:spPr>
          <a:xfrm>
            <a:off x="4398851" y="9060274"/>
            <a:ext cx="4079228" cy="850133"/>
          </a:xfrm>
        </p:spPr>
        <p:txBody>
          <a:bodyPr/>
          <a:lstStyle>
            <a:lvl1pPr marL="0" indent="0" algn="l">
              <a:buNone/>
              <a:defRPr sz="2400">
                <a:solidFill>
                  <a:schemeClr val="bg1"/>
                </a:solidFill>
                <a:latin typeface="Avenir Next LT Pro" panose="020B0504020202020204" pitchFamily="34" charset="0"/>
              </a:defRPr>
            </a:lvl1pPr>
          </a:lstStyle>
          <a:p>
            <a:pPr lvl="0"/>
            <a:r>
              <a:rPr lang="en-US" dirty="0"/>
              <a:t>LOREM IPSUMS</a:t>
            </a:r>
          </a:p>
        </p:txBody>
      </p:sp>
      <p:sp>
        <p:nvSpPr>
          <p:cNvPr id="11" name="Text Placeholder 13">
            <a:extLst>
              <a:ext uri="{FF2B5EF4-FFF2-40B4-BE49-F238E27FC236}">
                <a16:creationId xmlns:a16="http://schemas.microsoft.com/office/drawing/2014/main" id="{D32D8410-6C2D-EFC9-5EB1-6511A4422AB3}"/>
              </a:ext>
            </a:extLst>
          </p:cNvPr>
          <p:cNvSpPr>
            <a:spLocks noGrp="1"/>
          </p:cNvSpPr>
          <p:nvPr>
            <p:ph type="body" sz="quarter" idx="43" hasCustomPrompt="1"/>
          </p:nvPr>
        </p:nvSpPr>
        <p:spPr>
          <a:xfrm>
            <a:off x="4398851" y="8169112"/>
            <a:ext cx="4079228" cy="850133"/>
          </a:xfrm>
        </p:spPr>
        <p:txBody>
          <a:bodyPr>
            <a:noAutofit/>
          </a:bodyPr>
          <a:lstStyle>
            <a:lvl1pPr marL="0" indent="0" algn="l">
              <a:buNone/>
              <a:defRPr sz="6000">
                <a:solidFill>
                  <a:schemeClr val="bg1"/>
                </a:solidFill>
                <a:latin typeface="+mj-lt"/>
              </a:defRPr>
            </a:lvl1pPr>
          </a:lstStyle>
          <a:p>
            <a:pPr lvl="0"/>
            <a:r>
              <a:rPr lang="en-US" dirty="0"/>
              <a:t>10,000</a:t>
            </a:r>
          </a:p>
        </p:txBody>
      </p:sp>
      <p:sp>
        <p:nvSpPr>
          <p:cNvPr id="12" name="Picture Placeholder 16">
            <a:extLst>
              <a:ext uri="{FF2B5EF4-FFF2-40B4-BE49-F238E27FC236}">
                <a16:creationId xmlns:a16="http://schemas.microsoft.com/office/drawing/2014/main" id="{355F6CFF-0B68-3A9F-E377-7D607ECB65DB}"/>
              </a:ext>
            </a:extLst>
          </p:cNvPr>
          <p:cNvSpPr>
            <a:spLocks noGrp="1"/>
          </p:cNvSpPr>
          <p:nvPr>
            <p:ph type="pic" sz="quarter" idx="44"/>
          </p:nvPr>
        </p:nvSpPr>
        <p:spPr>
          <a:xfrm>
            <a:off x="2570488" y="10455498"/>
            <a:ext cx="1345004" cy="1345004"/>
          </a:xfrm>
        </p:spPr>
        <p:txBody>
          <a:bodyPr>
            <a:normAutofit/>
          </a:bodyPr>
          <a:lstStyle>
            <a:lvl1pPr marL="0" indent="0">
              <a:buNone/>
              <a:defRPr sz="1100">
                <a:latin typeface="Avenir Next LT Pro" panose="020B0504020202020204" pitchFamily="34" charset="0"/>
              </a:defRPr>
            </a:lvl1pPr>
          </a:lstStyle>
          <a:p>
            <a:endParaRPr lang="en-US" dirty="0"/>
          </a:p>
        </p:txBody>
      </p:sp>
      <p:sp>
        <p:nvSpPr>
          <p:cNvPr id="15" name="Text Placeholder 13">
            <a:extLst>
              <a:ext uri="{FF2B5EF4-FFF2-40B4-BE49-F238E27FC236}">
                <a16:creationId xmlns:a16="http://schemas.microsoft.com/office/drawing/2014/main" id="{FB33BD8E-920E-3941-48D9-CF314725B4BD}"/>
              </a:ext>
            </a:extLst>
          </p:cNvPr>
          <p:cNvSpPr>
            <a:spLocks noGrp="1"/>
          </p:cNvSpPr>
          <p:nvPr>
            <p:ph type="body" sz="quarter" idx="45" hasCustomPrompt="1"/>
          </p:nvPr>
        </p:nvSpPr>
        <p:spPr>
          <a:xfrm>
            <a:off x="4398851" y="11191009"/>
            <a:ext cx="4079228" cy="850133"/>
          </a:xfrm>
        </p:spPr>
        <p:txBody>
          <a:bodyPr/>
          <a:lstStyle>
            <a:lvl1pPr marL="0" indent="0" algn="l">
              <a:buNone/>
              <a:defRPr sz="2400">
                <a:solidFill>
                  <a:schemeClr val="bg1"/>
                </a:solidFill>
                <a:latin typeface="Avenir Next LT Pro" panose="020B0504020202020204" pitchFamily="34" charset="0"/>
              </a:defRPr>
            </a:lvl1pPr>
          </a:lstStyle>
          <a:p>
            <a:pPr lvl="0"/>
            <a:r>
              <a:rPr lang="en-US" dirty="0"/>
              <a:t>LOREM IPSUMS</a:t>
            </a:r>
          </a:p>
        </p:txBody>
      </p:sp>
      <p:sp>
        <p:nvSpPr>
          <p:cNvPr id="16" name="Text Placeholder 13">
            <a:extLst>
              <a:ext uri="{FF2B5EF4-FFF2-40B4-BE49-F238E27FC236}">
                <a16:creationId xmlns:a16="http://schemas.microsoft.com/office/drawing/2014/main" id="{C7224484-75D3-3130-1837-75CF04CA1E6D}"/>
              </a:ext>
            </a:extLst>
          </p:cNvPr>
          <p:cNvSpPr>
            <a:spLocks noGrp="1"/>
          </p:cNvSpPr>
          <p:nvPr>
            <p:ph type="body" sz="quarter" idx="46" hasCustomPrompt="1"/>
          </p:nvPr>
        </p:nvSpPr>
        <p:spPr>
          <a:xfrm>
            <a:off x="4398851" y="10299847"/>
            <a:ext cx="4079228" cy="850133"/>
          </a:xfrm>
        </p:spPr>
        <p:txBody>
          <a:bodyPr>
            <a:noAutofit/>
          </a:bodyPr>
          <a:lstStyle>
            <a:lvl1pPr marL="0" indent="0" algn="l">
              <a:buNone/>
              <a:defRPr sz="6000">
                <a:solidFill>
                  <a:schemeClr val="bg1"/>
                </a:solidFill>
                <a:latin typeface="+mj-lt"/>
              </a:defRPr>
            </a:lvl1pPr>
          </a:lstStyle>
          <a:p>
            <a:pPr lvl="0"/>
            <a:r>
              <a:rPr lang="en-US" dirty="0"/>
              <a:t>10,000</a:t>
            </a:r>
          </a:p>
        </p:txBody>
      </p:sp>
      <p:sp>
        <p:nvSpPr>
          <p:cNvPr id="17" name="Text Placeholder 25">
            <a:extLst>
              <a:ext uri="{FF2B5EF4-FFF2-40B4-BE49-F238E27FC236}">
                <a16:creationId xmlns:a16="http://schemas.microsoft.com/office/drawing/2014/main" id="{31BE0C6A-5A4F-1C75-CC95-D7CFDB8DFB3D}"/>
              </a:ext>
            </a:extLst>
          </p:cNvPr>
          <p:cNvSpPr>
            <a:spLocks noGrp="1"/>
          </p:cNvSpPr>
          <p:nvPr>
            <p:ph type="body" sz="quarter" idx="47" hasCustomPrompt="1"/>
          </p:nvPr>
        </p:nvSpPr>
        <p:spPr>
          <a:xfrm>
            <a:off x="16529276" y="6379461"/>
            <a:ext cx="6112064" cy="3833059"/>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a:t>
            </a:r>
          </a:p>
          <a:p>
            <a:pPr lvl="0"/>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dolor. Smet </a:t>
            </a:r>
            <a:r>
              <a:rPr lang="en-US" dirty="0" err="1"/>
              <a:t>morbi</a:t>
            </a:r>
            <a:r>
              <a:rPr lang="en-US" dirty="0"/>
              <a:t> </a:t>
            </a:r>
            <a:r>
              <a:rPr lang="en-US" dirty="0" err="1"/>
              <a:t>leo</a:t>
            </a:r>
            <a:r>
              <a:rPr lang="en-US" dirty="0"/>
              <a:t> vestibulum. </a:t>
            </a:r>
          </a:p>
        </p:txBody>
      </p:sp>
    </p:spTree>
    <p:extLst>
      <p:ext uri="{BB962C8B-B14F-4D97-AF65-F5344CB8AC3E}">
        <p14:creationId xmlns:p14="http://schemas.microsoft.com/office/powerpoint/2010/main" val="3804088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ple Points &amp; Icons/Picture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2100424" y="1521761"/>
            <a:ext cx="10194280" cy="2755602"/>
          </a:xfrm>
        </p:spPr>
        <p:txBody>
          <a:bodyPr anchor="ctr">
            <a:normAutofit/>
          </a:bodyPr>
          <a:lstStyle>
            <a:lvl1pPr marL="0" indent="0">
              <a:buNone/>
              <a:defRPr sz="6400">
                <a:latin typeface="+mj-lt"/>
              </a:defRPr>
            </a:lvl1pPr>
          </a:lstStyle>
          <a:p>
            <a:pPr lvl="0"/>
            <a:r>
              <a:rPr lang="en-US" dirty="0"/>
              <a:t>Lorem ipsum dolor sit </a:t>
            </a:r>
            <a:r>
              <a:rPr lang="en-US" dirty="0" err="1"/>
              <a:t>amet</a:t>
            </a:r>
            <a:r>
              <a:rPr lang="en-US" dirty="0"/>
              <a:t>, egis </a:t>
            </a:r>
            <a:r>
              <a:rPr lang="en-US" dirty="0" err="1"/>
              <a:t>consecteur</a:t>
            </a:r>
            <a:r>
              <a:rPr lang="en-US" dirty="0"/>
              <a:t> </a:t>
            </a:r>
            <a:r>
              <a:rPr lang="en-US" dirty="0" err="1"/>
              <a:t>quis</a:t>
            </a:r>
            <a:r>
              <a:rPr lang="en-US" dirty="0"/>
              <a:t> sit</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11" name="Text Placeholder 25">
            <a:extLst>
              <a:ext uri="{FF2B5EF4-FFF2-40B4-BE49-F238E27FC236}">
                <a16:creationId xmlns:a16="http://schemas.microsoft.com/office/drawing/2014/main" id="{18361C8A-40A6-3988-8EEE-9898895A0AC6}"/>
              </a:ext>
            </a:extLst>
          </p:cNvPr>
          <p:cNvSpPr>
            <a:spLocks noGrp="1"/>
          </p:cNvSpPr>
          <p:nvPr>
            <p:ph type="body" sz="quarter" idx="24" hasCustomPrompt="1"/>
          </p:nvPr>
        </p:nvSpPr>
        <p:spPr>
          <a:xfrm>
            <a:off x="14859500" y="7082449"/>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12" name="Text Placeholder 3">
            <a:extLst>
              <a:ext uri="{FF2B5EF4-FFF2-40B4-BE49-F238E27FC236}">
                <a16:creationId xmlns:a16="http://schemas.microsoft.com/office/drawing/2014/main" id="{08321796-6B6B-7FDF-67A7-54D380681F35}"/>
              </a:ext>
            </a:extLst>
          </p:cNvPr>
          <p:cNvSpPr>
            <a:spLocks noGrp="1"/>
          </p:cNvSpPr>
          <p:nvPr>
            <p:ph type="body" sz="quarter" idx="25" hasCustomPrompt="1"/>
          </p:nvPr>
        </p:nvSpPr>
        <p:spPr>
          <a:xfrm>
            <a:off x="12877802" y="7243583"/>
            <a:ext cx="1606550" cy="1986324"/>
          </a:xfrm>
        </p:spPr>
        <p:txBody>
          <a:bodyPr>
            <a:normAutofit/>
          </a:bodyPr>
          <a:lstStyle>
            <a:lvl1pPr marL="0" indent="0" algn="r">
              <a:buNone/>
              <a:defRPr sz="15000">
                <a:solidFill>
                  <a:schemeClr val="accent3"/>
                </a:solidFill>
                <a:latin typeface="+mj-lt"/>
              </a:defRPr>
            </a:lvl1pPr>
          </a:lstStyle>
          <a:p>
            <a:pPr lvl="0"/>
            <a:r>
              <a:rPr lang="en-US" dirty="0"/>
              <a:t>2</a:t>
            </a:r>
          </a:p>
        </p:txBody>
      </p:sp>
      <p:sp>
        <p:nvSpPr>
          <p:cNvPr id="13" name="Text Placeholder 25">
            <a:extLst>
              <a:ext uri="{FF2B5EF4-FFF2-40B4-BE49-F238E27FC236}">
                <a16:creationId xmlns:a16="http://schemas.microsoft.com/office/drawing/2014/main" id="{1847B53F-3223-D486-3895-39CFDE97BA16}"/>
              </a:ext>
            </a:extLst>
          </p:cNvPr>
          <p:cNvSpPr>
            <a:spLocks noGrp="1"/>
          </p:cNvSpPr>
          <p:nvPr>
            <p:ph type="body" sz="quarter" idx="26" hasCustomPrompt="1"/>
          </p:nvPr>
        </p:nvSpPr>
        <p:spPr>
          <a:xfrm>
            <a:off x="14859500" y="9995466"/>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14" name="Text Placeholder 3">
            <a:extLst>
              <a:ext uri="{FF2B5EF4-FFF2-40B4-BE49-F238E27FC236}">
                <a16:creationId xmlns:a16="http://schemas.microsoft.com/office/drawing/2014/main" id="{9576A94B-1D27-534A-B8BB-1E650D399634}"/>
              </a:ext>
            </a:extLst>
          </p:cNvPr>
          <p:cNvSpPr>
            <a:spLocks noGrp="1"/>
          </p:cNvSpPr>
          <p:nvPr>
            <p:ph type="body" sz="quarter" idx="27" hasCustomPrompt="1"/>
          </p:nvPr>
        </p:nvSpPr>
        <p:spPr>
          <a:xfrm>
            <a:off x="12877802" y="10156600"/>
            <a:ext cx="1606550" cy="1986324"/>
          </a:xfrm>
        </p:spPr>
        <p:txBody>
          <a:bodyPr>
            <a:normAutofit/>
          </a:bodyPr>
          <a:lstStyle>
            <a:lvl1pPr marL="0" indent="0" algn="r">
              <a:buNone/>
              <a:defRPr sz="15000">
                <a:solidFill>
                  <a:schemeClr val="accent3"/>
                </a:solidFill>
                <a:latin typeface="+mj-lt"/>
              </a:defRPr>
            </a:lvl1pPr>
          </a:lstStyle>
          <a:p>
            <a:pPr lvl="0"/>
            <a:r>
              <a:rPr lang="en-US" dirty="0"/>
              <a:t>3</a:t>
            </a:r>
          </a:p>
        </p:txBody>
      </p:sp>
      <p:cxnSp>
        <p:nvCxnSpPr>
          <p:cNvPr id="15" name="Straight Connector 14">
            <a:extLst>
              <a:ext uri="{FF2B5EF4-FFF2-40B4-BE49-F238E27FC236}">
                <a16:creationId xmlns:a16="http://schemas.microsoft.com/office/drawing/2014/main" id="{061BE8C7-53E0-19D1-97B2-771221319C75}"/>
              </a:ext>
            </a:extLst>
          </p:cNvPr>
          <p:cNvCxnSpPr>
            <a:cxnSpLocks/>
          </p:cNvCxnSpPr>
          <p:nvPr userDrawn="1"/>
        </p:nvCxnSpPr>
        <p:spPr>
          <a:xfrm>
            <a:off x="14859500" y="9697741"/>
            <a:ext cx="3286982" cy="0"/>
          </a:xfrm>
          <a:prstGeom prst="line">
            <a:avLst/>
          </a:prstGeom>
        </p:spPr>
        <p:style>
          <a:lnRef idx="1">
            <a:schemeClr val="dk1"/>
          </a:lnRef>
          <a:fillRef idx="0">
            <a:schemeClr val="dk1"/>
          </a:fillRef>
          <a:effectRef idx="0">
            <a:schemeClr val="dk1"/>
          </a:effectRef>
          <a:fontRef idx="minor">
            <a:schemeClr val="tx1"/>
          </a:fontRef>
        </p:style>
      </p:cxnSp>
      <p:sp>
        <p:nvSpPr>
          <p:cNvPr id="2" name="Text Placeholder 25">
            <a:extLst>
              <a:ext uri="{FF2B5EF4-FFF2-40B4-BE49-F238E27FC236}">
                <a16:creationId xmlns:a16="http://schemas.microsoft.com/office/drawing/2014/main" id="{15F2A826-7090-1709-DAF0-E588A66714EE}"/>
              </a:ext>
            </a:extLst>
          </p:cNvPr>
          <p:cNvSpPr>
            <a:spLocks noGrp="1"/>
          </p:cNvSpPr>
          <p:nvPr>
            <p:ph type="body" sz="quarter" idx="28" hasCustomPrompt="1"/>
          </p:nvPr>
        </p:nvSpPr>
        <p:spPr>
          <a:xfrm>
            <a:off x="14859500" y="4169432"/>
            <a:ext cx="7430589" cy="232791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3" name="Text Placeholder 3">
            <a:extLst>
              <a:ext uri="{FF2B5EF4-FFF2-40B4-BE49-F238E27FC236}">
                <a16:creationId xmlns:a16="http://schemas.microsoft.com/office/drawing/2014/main" id="{AF4F479F-BCD1-540C-3783-A085D125CAEE}"/>
              </a:ext>
            </a:extLst>
          </p:cNvPr>
          <p:cNvSpPr>
            <a:spLocks noGrp="1"/>
          </p:cNvSpPr>
          <p:nvPr>
            <p:ph type="body" sz="quarter" idx="29" hasCustomPrompt="1"/>
          </p:nvPr>
        </p:nvSpPr>
        <p:spPr>
          <a:xfrm>
            <a:off x="12877802" y="4330566"/>
            <a:ext cx="1606550" cy="1986324"/>
          </a:xfrm>
        </p:spPr>
        <p:txBody>
          <a:bodyPr>
            <a:normAutofit/>
          </a:bodyPr>
          <a:lstStyle>
            <a:lvl1pPr marL="0" indent="0" algn="r">
              <a:buNone/>
              <a:defRPr sz="15000">
                <a:solidFill>
                  <a:schemeClr val="accent3"/>
                </a:solidFill>
                <a:latin typeface="+mj-lt"/>
              </a:defRPr>
            </a:lvl1pPr>
          </a:lstStyle>
          <a:p>
            <a:pPr lvl="0"/>
            <a:r>
              <a:rPr lang="en-US" dirty="0"/>
              <a:t>1</a:t>
            </a:r>
          </a:p>
        </p:txBody>
      </p:sp>
      <p:cxnSp>
        <p:nvCxnSpPr>
          <p:cNvPr id="8" name="Straight Connector 7">
            <a:extLst>
              <a:ext uri="{FF2B5EF4-FFF2-40B4-BE49-F238E27FC236}">
                <a16:creationId xmlns:a16="http://schemas.microsoft.com/office/drawing/2014/main" id="{A83E5F14-2B66-0F59-6200-99816ED5C5A2}"/>
              </a:ext>
            </a:extLst>
          </p:cNvPr>
          <p:cNvCxnSpPr>
            <a:cxnSpLocks/>
          </p:cNvCxnSpPr>
          <p:nvPr userDrawn="1"/>
        </p:nvCxnSpPr>
        <p:spPr>
          <a:xfrm>
            <a:off x="14859500" y="6784724"/>
            <a:ext cx="3286982" cy="0"/>
          </a:xfrm>
          <a:prstGeom prst="line">
            <a:avLst/>
          </a:prstGeom>
        </p:spPr>
        <p:style>
          <a:lnRef idx="1">
            <a:schemeClr val="dk1"/>
          </a:lnRef>
          <a:fillRef idx="0">
            <a:schemeClr val="dk1"/>
          </a:fillRef>
          <a:effectRef idx="0">
            <a:schemeClr val="dk1"/>
          </a:effectRef>
          <a:fontRef idx="minor">
            <a:schemeClr val="tx1"/>
          </a:fontRef>
        </p:style>
      </p:cxnSp>
      <p:sp>
        <p:nvSpPr>
          <p:cNvPr id="10" name="_.jpg">
            <a:extLst>
              <a:ext uri="{FF2B5EF4-FFF2-40B4-BE49-F238E27FC236}">
                <a16:creationId xmlns:a16="http://schemas.microsoft.com/office/drawing/2014/main" id="{4719A9FF-0A57-83F1-E4FD-7909D2160683}"/>
              </a:ext>
            </a:extLst>
          </p:cNvPr>
          <p:cNvSpPr>
            <a:spLocks noGrp="1"/>
          </p:cNvSpPr>
          <p:nvPr>
            <p:ph type="pic" sz="quarter" idx="13"/>
          </p:nvPr>
        </p:nvSpPr>
        <p:spPr>
          <a:xfrm>
            <a:off x="7154338" y="4663203"/>
            <a:ext cx="5062676" cy="3673602"/>
          </a:xfrm>
          <a:prstGeom prst="rect">
            <a:avLst/>
          </a:prstGeom>
        </p:spPr>
        <p:txBody>
          <a:bodyPr lIns="91439" tIns="45719" rIns="91439" bIns="45719" anchor="t">
            <a:noAutofit/>
          </a:bodyPr>
          <a:lstStyle>
            <a:lvl1pPr>
              <a:defRPr>
                <a:latin typeface="Avenir Next LT Pro" panose="020B0504020202020204" pitchFamily="34" charset="0"/>
              </a:defRPr>
            </a:lvl1pPr>
          </a:lstStyle>
          <a:p>
            <a:endParaRPr dirty="0"/>
          </a:p>
        </p:txBody>
      </p:sp>
      <p:sp>
        <p:nvSpPr>
          <p:cNvPr id="16" name="_.jpg">
            <a:extLst>
              <a:ext uri="{FF2B5EF4-FFF2-40B4-BE49-F238E27FC236}">
                <a16:creationId xmlns:a16="http://schemas.microsoft.com/office/drawing/2014/main" id="{8E9527C9-8E51-4009-D25B-DC849BA6B067}"/>
              </a:ext>
            </a:extLst>
          </p:cNvPr>
          <p:cNvSpPr>
            <a:spLocks noGrp="1"/>
          </p:cNvSpPr>
          <p:nvPr>
            <p:ph type="pic" sz="quarter" idx="30"/>
          </p:nvPr>
        </p:nvSpPr>
        <p:spPr>
          <a:xfrm>
            <a:off x="2110680" y="8358096"/>
            <a:ext cx="5039580" cy="3673602"/>
          </a:xfrm>
          <a:prstGeom prst="rect">
            <a:avLst/>
          </a:prstGeom>
        </p:spPr>
        <p:txBody>
          <a:bodyPr lIns="91439" tIns="45719" rIns="91439" bIns="45719" anchor="t">
            <a:noAutofit/>
          </a:bodyPr>
          <a:lstStyle>
            <a:lvl1pPr>
              <a:defRPr>
                <a:latin typeface="Avenir Next LT Pro" panose="020B0504020202020204" pitchFamily="34" charset="0"/>
              </a:defRPr>
            </a:lvl1pPr>
          </a:lstStyle>
          <a:p>
            <a:endParaRPr dirty="0"/>
          </a:p>
        </p:txBody>
      </p:sp>
      <p:sp>
        <p:nvSpPr>
          <p:cNvPr id="18" name="Picture Placeholder 17">
            <a:extLst>
              <a:ext uri="{FF2B5EF4-FFF2-40B4-BE49-F238E27FC236}">
                <a16:creationId xmlns:a16="http://schemas.microsoft.com/office/drawing/2014/main" id="{B68808E3-18C6-5A34-2650-E54FE0E2E379}"/>
              </a:ext>
            </a:extLst>
          </p:cNvPr>
          <p:cNvSpPr>
            <a:spLocks noGrp="1"/>
          </p:cNvSpPr>
          <p:nvPr>
            <p:ph type="pic" sz="quarter" idx="31" hasCustomPrompt="1"/>
          </p:nvPr>
        </p:nvSpPr>
        <p:spPr>
          <a:xfrm>
            <a:off x="3254552" y="4958365"/>
            <a:ext cx="2514600" cy="2514600"/>
          </a:xfrm>
        </p:spPr>
        <p:txBody>
          <a:bodyPr/>
          <a:lstStyle>
            <a:lvl1pPr>
              <a:defRPr>
                <a:latin typeface="Avenir Next LT Pro" panose="020B0504020202020204" pitchFamily="34" charset="0"/>
              </a:defRPr>
            </a:lvl1pPr>
          </a:lstStyle>
          <a:p>
            <a:r>
              <a:rPr lang="en-US" dirty="0"/>
              <a:t>Icon</a:t>
            </a:r>
          </a:p>
        </p:txBody>
      </p:sp>
      <p:sp>
        <p:nvSpPr>
          <p:cNvPr id="19" name="Picture Placeholder 17">
            <a:extLst>
              <a:ext uri="{FF2B5EF4-FFF2-40B4-BE49-F238E27FC236}">
                <a16:creationId xmlns:a16="http://schemas.microsoft.com/office/drawing/2014/main" id="{CF4275D7-5104-A8CA-3CEC-AC12E13BE78A}"/>
              </a:ext>
            </a:extLst>
          </p:cNvPr>
          <p:cNvSpPr>
            <a:spLocks noGrp="1"/>
          </p:cNvSpPr>
          <p:nvPr>
            <p:ph type="pic" sz="quarter" idx="32" hasCustomPrompt="1"/>
          </p:nvPr>
        </p:nvSpPr>
        <p:spPr>
          <a:xfrm>
            <a:off x="8490280" y="8899300"/>
            <a:ext cx="2514600" cy="2514600"/>
          </a:xfrm>
        </p:spPr>
        <p:txBody>
          <a:bodyPr/>
          <a:lstStyle>
            <a:lvl1pPr>
              <a:defRPr>
                <a:latin typeface="Avenir Next LT Pro" panose="020B0504020202020204" pitchFamily="34" charset="0"/>
              </a:defRPr>
            </a:lvl1pPr>
          </a:lstStyle>
          <a:p>
            <a:r>
              <a:rPr lang="en-US" dirty="0"/>
              <a:t>Icon</a:t>
            </a:r>
          </a:p>
        </p:txBody>
      </p:sp>
    </p:spTree>
    <p:extLst>
      <p:ext uri="{BB962C8B-B14F-4D97-AF65-F5344CB8AC3E}">
        <p14:creationId xmlns:p14="http://schemas.microsoft.com/office/powerpoint/2010/main" val="197977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White Headlin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67894F-2C7D-7424-1859-2129DCBE9D15}"/>
              </a:ext>
            </a:extLst>
          </p:cNvPr>
          <p:cNvSpPr>
            <a:spLocks noGrp="1"/>
          </p:cNvSpPr>
          <p:nvPr>
            <p:ph type="pic" sz="quarter" idx="11"/>
          </p:nvPr>
        </p:nvSpPr>
        <p:spPr>
          <a:xfrm>
            <a:off x="0" y="0"/>
            <a:ext cx="24384000" cy="13716000"/>
          </a:xfrm>
          <a:solidFill>
            <a:schemeClr val="bg2"/>
          </a:solidFill>
        </p:spPr>
        <p:txBody>
          <a:bodyPr/>
          <a:lstStyle>
            <a:lvl1pPr>
              <a:defRPr>
                <a:latin typeface="Avenir Next LT Pro" panose="020B0504020202020204" pitchFamily="34" charset="0"/>
              </a:defRPr>
            </a:lvl1pPr>
          </a:lstStyle>
          <a:p>
            <a:r>
              <a:rPr lang="en-US" dirty="0"/>
              <a:t>Click icon to add picture</a:t>
            </a:r>
          </a:p>
        </p:txBody>
      </p:sp>
      <p:sp>
        <p:nvSpPr>
          <p:cNvPr id="2" name="Title 1"/>
          <p:cNvSpPr>
            <a:spLocks noGrp="1"/>
          </p:cNvSpPr>
          <p:nvPr>
            <p:ph type="ctrTitle" hasCustomPrompt="1"/>
          </p:nvPr>
        </p:nvSpPr>
        <p:spPr>
          <a:xfrm>
            <a:off x="3048000" y="1330326"/>
            <a:ext cx="18288000" cy="3296103"/>
          </a:xfrm>
        </p:spPr>
        <p:txBody>
          <a:bodyPr anchor="b"/>
          <a:lstStyle>
            <a:lvl1pPr algn="ctr">
              <a:defRPr sz="12000">
                <a:solidFill>
                  <a:schemeClr val="bg1"/>
                </a:solidFill>
              </a:defRPr>
            </a:lvl1pPr>
          </a:lstStyle>
          <a:p>
            <a:r>
              <a:rPr lang="en-US" dirty="0"/>
              <a:t>PRESENTATION TITLE</a:t>
            </a:r>
          </a:p>
        </p:txBody>
      </p:sp>
      <p:sp>
        <p:nvSpPr>
          <p:cNvPr id="8" name="Date Placeholder 3">
            <a:extLst>
              <a:ext uri="{FF2B5EF4-FFF2-40B4-BE49-F238E27FC236}">
                <a16:creationId xmlns:a16="http://schemas.microsoft.com/office/drawing/2014/main" id="{0D1979E8-B324-CBA0-F1A3-95B2B2AF299B}"/>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
        <p:nvSpPr>
          <p:cNvPr id="7" name="Text Placeholder 6">
            <a:extLst>
              <a:ext uri="{FF2B5EF4-FFF2-40B4-BE49-F238E27FC236}">
                <a16:creationId xmlns:a16="http://schemas.microsoft.com/office/drawing/2014/main" id="{21D38977-69B8-74BD-D4EC-2BC4C75B3743}"/>
              </a:ext>
            </a:extLst>
          </p:cNvPr>
          <p:cNvSpPr>
            <a:spLocks noGrp="1"/>
          </p:cNvSpPr>
          <p:nvPr>
            <p:ph type="body" sz="quarter" idx="12" hasCustomPrompt="1"/>
          </p:nvPr>
        </p:nvSpPr>
        <p:spPr>
          <a:xfrm>
            <a:off x="0" y="10080171"/>
            <a:ext cx="24384000" cy="3210833"/>
          </a:xfrm>
          <a:solidFill>
            <a:schemeClr val="bg1"/>
          </a:solidFill>
        </p:spPr>
        <p:txBody>
          <a:bodyPr/>
          <a:lstStyle>
            <a:lvl1pPr marL="0" indent="0">
              <a:buNone/>
              <a:defRPr>
                <a:latin typeface="Avenir Next LT Pro" panose="020B0504020202020204" pitchFamily="34" charset="0"/>
              </a:defRPr>
            </a:lvl1pPr>
          </a:lstStyle>
          <a:p>
            <a:pPr lvl="0"/>
            <a:r>
              <a:rPr lang="en-US" dirty="0"/>
              <a:t> </a:t>
            </a:r>
          </a:p>
        </p:txBody>
      </p:sp>
      <p:sp>
        <p:nvSpPr>
          <p:cNvPr id="10" name="Text Placeholder 9">
            <a:extLst>
              <a:ext uri="{FF2B5EF4-FFF2-40B4-BE49-F238E27FC236}">
                <a16:creationId xmlns:a16="http://schemas.microsoft.com/office/drawing/2014/main" id="{4FC12CD9-A7F7-698E-F12D-E60F3286FB1A}"/>
              </a:ext>
            </a:extLst>
          </p:cNvPr>
          <p:cNvSpPr>
            <a:spLocks noGrp="1"/>
          </p:cNvSpPr>
          <p:nvPr>
            <p:ph type="body" sz="quarter" idx="13" hasCustomPrompt="1"/>
          </p:nvPr>
        </p:nvSpPr>
        <p:spPr>
          <a:xfrm>
            <a:off x="17460913" y="11015664"/>
            <a:ext cx="6443662" cy="675594"/>
          </a:xfrm>
        </p:spPr>
        <p:txBody>
          <a:bodyPr>
            <a:normAutofit/>
          </a:bodyPr>
          <a:lstStyle>
            <a:lvl1pPr marL="0" indent="0" algn="r">
              <a:buNone/>
              <a:defRPr sz="4000">
                <a:latin typeface="Avenir Next LT Pro" panose="020B0504020202020204" pitchFamily="34" charset="0"/>
              </a:defRPr>
            </a:lvl1pPr>
          </a:lstStyle>
          <a:p>
            <a:pPr lvl="0"/>
            <a:r>
              <a:rPr lang="en-US" dirty="0"/>
              <a:t>Subhead if Needed</a:t>
            </a:r>
            <a:br>
              <a:rPr lang="en-US" dirty="0"/>
            </a:br>
            <a:endParaRPr lang="en-US" dirty="0"/>
          </a:p>
        </p:txBody>
      </p:sp>
      <p:sp>
        <p:nvSpPr>
          <p:cNvPr id="12" name="Text Placeholder 9">
            <a:extLst>
              <a:ext uri="{FF2B5EF4-FFF2-40B4-BE49-F238E27FC236}">
                <a16:creationId xmlns:a16="http://schemas.microsoft.com/office/drawing/2014/main" id="{C8F963C4-FCBA-CE2B-D781-3E41174DC1A8}"/>
              </a:ext>
            </a:extLst>
          </p:cNvPr>
          <p:cNvSpPr>
            <a:spLocks noGrp="1"/>
          </p:cNvSpPr>
          <p:nvPr>
            <p:ph type="body" sz="quarter" idx="15" hasCustomPrompt="1"/>
          </p:nvPr>
        </p:nvSpPr>
        <p:spPr>
          <a:xfrm>
            <a:off x="17460913" y="11799436"/>
            <a:ext cx="6443662" cy="675594"/>
          </a:xfrm>
        </p:spPr>
        <p:txBody>
          <a:bodyPr>
            <a:normAutofit/>
          </a:bodyPr>
          <a:lstStyle>
            <a:lvl1pPr marL="0" indent="0" algn="r">
              <a:buNone/>
              <a:defRPr sz="3200">
                <a:latin typeface="Avenir Next LT Pro" panose="020B0504020202020204" pitchFamily="34" charset="0"/>
              </a:defRPr>
            </a:lvl1pPr>
          </a:lstStyle>
          <a:p>
            <a:pPr lvl="0"/>
            <a:r>
              <a:rPr lang="en-US" dirty="0"/>
              <a:t>Month 00, 2024</a:t>
            </a:r>
          </a:p>
        </p:txBody>
      </p:sp>
      <p:pic>
        <p:nvPicPr>
          <p:cNvPr id="3" name="Picture 2">
            <a:extLst>
              <a:ext uri="{FF2B5EF4-FFF2-40B4-BE49-F238E27FC236}">
                <a16:creationId xmlns:a16="http://schemas.microsoft.com/office/drawing/2014/main" id="{507FD39F-4BE0-2AC6-F160-C7F349085A09}"/>
              </a:ext>
            </a:extLst>
          </p:cNvPr>
          <p:cNvPicPr/>
          <p:nvPr userDrawn="1"/>
        </p:nvPicPr>
        <p:blipFill>
          <a:blip r:embed="rId2"/>
          <a:stretch>
            <a:fillRect/>
          </a:stretch>
        </p:blipFill>
        <p:spPr>
          <a:xfrm>
            <a:off x="9820275" y="10678128"/>
            <a:ext cx="4743450" cy="2014917"/>
          </a:xfrm>
          <a:prstGeom prst="rect">
            <a:avLst/>
          </a:prstGeom>
        </p:spPr>
      </p:pic>
    </p:spTree>
    <p:extLst>
      <p:ext uri="{BB962C8B-B14F-4D97-AF65-F5344CB8AC3E}">
        <p14:creationId xmlns:p14="http://schemas.microsoft.com/office/powerpoint/2010/main" val="266206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90D92C-40B8-3E09-FC72-C06C3B0548AD}"/>
              </a:ext>
            </a:extLst>
          </p:cNvPr>
          <p:cNvSpPr/>
          <p:nvPr userDrawn="1"/>
        </p:nvSpPr>
        <p:spPr>
          <a:xfrm>
            <a:off x="2077551" y="4978400"/>
            <a:ext cx="6139396" cy="6242878"/>
          </a:xfrm>
          <a:prstGeom prst="rect">
            <a:avLst/>
          </a:prstGeom>
          <a:solidFill>
            <a:srgbClr val="EFF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2755602"/>
          </a:xfrm>
        </p:spPr>
        <p:txBody>
          <a:bodyPr anchor="ctr">
            <a:normAutofit/>
          </a:bodyPr>
          <a:lstStyle>
            <a:lvl1pPr marL="0" indent="0" algn="ctr">
              <a:buNone/>
              <a:defRPr sz="6600">
                <a:latin typeface="+mj-lt"/>
              </a:defRPr>
            </a:lvl1pPr>
          </a:lstStyle>
          <a:p>
            <a:pPr lvl="0"/>
            <a:r>
              <a:rPr lang="en-US" dirty="0"/>
              <a:t>Three Data Points</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6" name="Text Placeholder 13">
            <a:extLst>
              <a:ext uri="{FF2B5EF4-FFF2-40B4-BE49-F238E27FC236}">
                <a16:creationId xmlns:a16="http://schemas.microsoft.com/office/drawing/2014/main" id="{17C93A66-7134-E946-AD54-E03659218390}"/>
              </a:ext>
            </a:extLst>
          </p:cNvPr>
          <p:cNvSpPr>
            <a:spLocks noGrp="1"/>
          </p:cNvSpPr>
          <p:nvPr>
            <p:ph type="body" sz="quarter" idx="33" hasCustomPrompt="1"/>
          </p:nvPr>
        </p:nvSpPr>
        <p:spPr>
          <a:xfrm>
            <a:off x="3107635" y="6453587"/>
            <a:ext cx="4079228" cy="850133"/>
          </a:xfrm>
        </p:spPr>
        <p:txBody>
          <a:bodyPr/>
          <a:lstStyle>
            <a:lvl1pPr marL="0" indent="0" algn="ctr">
              <a:buNone/>
              <a:defRPr sz="2400" b="1">
                <a:solidFill>
                  <a:schemeClr val="accent5"/>
                </a:solidFill>
                <a:latin typeface="Avenir Next LT Pro" panose="020B0504020202020204" pitchFamily="34" charset="0"/>
              </a:defRPr>
            </a:lvl1pPr>
          </a:lstStyle>
          <a:p>
            <a:pPr lvl="0"/>
            <a:r>
              <a:rPr lang="en-US" dirty="0"/>
              <a:t>LOREM IPSUMS</a:t>
            </a:r>
          </a:p>
        </p:txBody>
      </p:sp>
      <p:sp>
        <p:nvSpPr>
          <p:cNvPr id="7" name="Text Placeholder 13">
            <a:extLst>
              <a:ext uri="{FF2B5EF4-FFF2-40B4-BE49-F238E27FC236}">
                <a16:creationId xmlns:a16="http://schemas.microsoft.com/office/drawing/2014/main" id="{4A879EEA-F799-365A-01A5-A61C302578A4}"/>
              </a:ext>
            </a:extLst>
          </p:cNvPr>
          <p:cNvSpPr>
            <a:spLocks noGrp="1"/>
          </p:cNvSpPr>
          <p:nvPr>
            <p:ph type="body" sz="quarter" idx="34" hasCustomPrompt="1"/>
          </p:nvPr>
        </p:nvSpPr>
        <p:spPr>
          <a:xfrm>
            <a:off x="3107635" y="5562425"/>
            <a:ext cx="4079228" cy="850133"/>
          </a:xfrm>
        </p:spPr>
        <p:txBody>
          <a:bodyPr>
            <a:noAutofit/>
          </a:bodyPr>
          <a:lstStyle>
            <a:lvl1pPr marL="0" indent="0" algn="ctr">
              <a:buNone/>
              <a:defRPr sz="6000">
                <a:solidFill>
                  <a:schemeClr val="accent3"/>
                </a:solidFill>
                <a:latin typeface="+mj-lt"/>
              </a:defRPr>
            </a:lvl1pPr>
          </a:lstStyle>
          <a:p>
            <a:pPr lvl="0"/>
            <a:r>
              <a:rPr lang="en-US" dirty="0"/>
              <a:t>10,000</a:t>
            </a:r>
          </a:p>
        </p:txBody>
      </p:sp>
      <p:sp>
        <p:nvSpPr>
          <p:cNvPr id="26" name="Text Placeholder 13">
            <a:extLst>
              <a:ext uri="{FF2B5EF4-FFF2-40B4-BE49-F238E27FC236}">
                <a16:creationId xmlns:a16="http://schemas.microsoft.com/office/drawing/2014/main" id="{76088FCA-DFE8-6C49-A1E6-DE9970F62A3A}"/>
              </a:ext>
            </a:extLst>
          </p:cNvPr>
          <p:cNvSpPr>
            <a:spLocks noGrp="1"/>
          </p:cNvSpPr>
          <p:nvPr>
            <p:ph type="body" sz="quarter" idx="39" hasCustomPrompt="1"/>
          </p:nvPr>
        </p:nvSpPr>
        <p:spPr>
          <a:xfrm>
            <a:off x="3321036" y="7674773"/>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27" name="Text Placeholder 13">
            <a:extLst>
              <a:ext uri="{FF2B5EF4-FFF2-40B4-BE49-F238E27FC236}">
                <a16:creationId xmlns:a16="http://schemas.microsoft.com/office/drawing/2014/main" id="{AEE02AD6-E089-2FB1-A647-94254763F438}"/>
              </a:ext>
            </a:extLst>
          </p:cNvPr>
          <p:cNvSpPr>
            <a:spLocks noGrp="1"/>
          </p:cNvSpPr>
          <p:nvPr>
            <p:ph type="body" sz="quarter" idx="40" hasCustomPrompt="1"/>
          </p:nvPr>
        </p:nvSpPr>
        <p:spPr>
          <a:xfrm>
            <a:off x="3321036" y="8646079"/>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31" name="Text Placeholder 13">
            <a:extLst>
              <a:ext uri="{FF2B5EF4-FFF2-40B4-BE49-F238E27FC236}">
                <a16:creationId xmlns:a16="http://schemas.microsoft.com/office/drawing/2014/main" id="{4B3FC62B-3E63-A5B9-378D-1FECBA91DC15}"/>
              </a:ext>
            </a:extLst>
          </p:cNvPr>
          <p:cNvSpPr>
            <a:spLocks noGrp="1"/>
          </p:cNvSpPr>
          <p:nvPr>
            <p:ph type="body" sz="quarter" idx="41" hasCustomPrompt="1"/>
          </p:nvPr>
        </p:nvSpPr>
        <p:spPr>
          <a:xfrm>
            <a:off x="3321036" y="9625468"/>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33" name="Picture Placeholder 32">
            <a:extLst>
              <a:ext uri="{FF2B5EF4-FFF2-40B4-BE49-F238E27FC236}">
                <a16:creationId xmlns:a16="http://schemas.microsoft.com/office/drawing/2014/main" id="{318C4ECE-4031-E5BA-CDD3-3DAA0A8D2CC5}"/>
              </a:ext>
            </a:extLst>
          </p:cNvPr>
          <p:cNvSpPr>
            <a:spLocks noGrp="1"/>
          </p:cNvSpPr>
          <p:nvPr>
            <p:ph type="pic" sz="quarter" idx="42" hasCustomPrompt="1"/>
          </p:nvPr>
        </p:nvSpPr>
        <p:spPr>
          <a:xfrm>
            <a:off x="2469904" y="7587111"/>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34" name="Picture Placeholder 32">
            <a:extLst>
              <a:ext uri="{FF2B5EF4-FFF2-40B4-BE49-F238E27FC236}">
                <a16:creationId xmlns:a16="http://schemas.microsoft.com/office/drawing/2014/main" id="{ED5423B5-1DC4-C88B-CB35-47D1767407CB}"/>
              </a:ext>
            </a:extLst>
          </p:cNvPr>
          <p:cNvSpPr>
            <a:spLocks noGrp="1"/>
          </p:cNvSpPr>
          <p:nvPr>
            <p:ph type="pic" sz="quarter" idx="43" hasCustomPrompt="1"/>
          </p:nvPr>
        </p:nvSpPr>
        <p:spPr>
          <a:xfrm>
            <a:off x="2469904" y="8562176"/>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35" name="Picture Placeholder 32">
            <a:extLst>
              <a:ext uri="{FF2B5EF4-FFF2-40B4-BE49-F238E27FC236}">
                <a16:creationId xmlns:a16="http://schemas.microsoft.com/office/drawing/2014/main" id="{BE4333DC-A2B7-5BDC-34CF-E43A535F8B21}"/>
              </a:ext>
            </a:extLst>
          </p:cNvPr>
          <p:cNvSpPr>
            <a:spLocks noGrp="1"/>
          </p:cNvSpPr>
          <p:nvPr>
            <p:ph type="pic" sz="quarter" idx="44" hasCustomPrompt="1"/>
          </p:nvPr>
        </p:nvSpPr>
        <p:spPr>
          <a:xfrm>
            <a:off x="2469904" y="9560724"/>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36" name="Rectangle 35">
            <a:extLst>
              <a:ext uri="{FF2B5EF4-FFF2-40B4-BE49-F238E27FC236}">
                <a16:creationId xmlns:a16="http://schemas.microsoft.com/office/drawing/2014/main" id="{E8CEFD5C-2136-5162-7320-ADD72460FB0D}"/>
              </a:ext>
            </a:extLst>
          </p:cNvPr>
          <p:cNvSpPr/>
          <p:nvPr userDrawn="1"/>
        </p:nvSpPr>
        <p:spPr>
          <a:xfrm>
            <a:off x="9122302" y="4978400"/>
            <a:ext cx="6139396" cy="6242878"/>
          </a:xfrm>
          <a:prstGeom prst="rect">
            <a:avLst/>
          </a:prstGeom>
          <a:solidFill>
            <a:srgbClr val="EFF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37" name="Text Placeholder 13">
            <a:extLst>
              <a:ext uri="{FF2B5EF4-FFF2-40B4-BE49-F238E27FC236}">
                <a16:creationId xmlns:a16="http://schemas.microsoft.com/office/drawing/2014/main" id="{C8B942CE-CF1C-6596-CC58-9E81C1D1CB00}"/>
              </a:ext>
            </a:extLst>
          </p:cNvPr>
          <p:cNvSpPr>
            <a:spLocks noGrp="1"/>
          </p:cNvSpPr>
          <p:nvPr>
            <p:ph type="body" sz="quarter" idx="45" hasCustomPrompt="1"/>
          </p:nvPr>
        </p:nvSpPr>
        <p:spPr>
          <a:xfrm>
            <a:off x="10152386" y="6453587"/>
            <a:ext cx="4079228" cy="850133"/>
          </a:xfrm>
        </p:spPr>
        <p:txBody>
          <a:bodyPr/>
          <a:lstStyle>
            <a:lvl1pPr marL="0" indent="0" algn="ctr">
              <a:buNone/>
              <a:defRPr sz="2400" b="1">
                <a:solidFill>
                  <a:schemeClr val="accent5"/>
                </a:solidFill>
                <a:latin typeface="Avenir Next LT Pro" panose="020B0504020202020204" pitchFamily="34" charset="0"/>
              </a:defRPr>
            </a:lvl1pPr>
          </a:lstStyle>
          <a:p>
            <a:pPr lvl="0"/>
            <a:r>
              <a:rPr lang="en-US" dirty="0"/>
              <a:t>LOREM IPSUMS</a:t>
            </a:r>
          </a:p>
        </p:txBody>
      </p:sp>
      <p:sp>
        <p:nvSpPr>
          <p:cNvPr id="38" name="Text Placeholder 13">
            <a:extLst>
              <a:ext uri="{FF2B5EF4-FFF2-40B4-BE49-F238E27FC236}">
                <a16:creationId xmlns:a16="http://schemas.microsoft.com/office/drawing/2014/main" id="{BF915C6A-2B1A-0C53-974F-2CF57DF10481}"/>
              </a:ext>
            </a:extLst>
          </p:cNvPr>
          <p:cNvSpPr>
            <a:spLocks noGrp="1"/>
          </p:cNvSpPr>
          <p:nvPr>
            <p:ph type="body" sz="quarter" idx="46" hasCustomPrompt="1"/>
          </p:nvPr>
        </p:nvSpPr>
        <p:spPr>
          <a:xfrm>
            <a:off x="10152386" y="5562425"/>
            <a:ext cx="4079228" cy="850133"/>
          </a:xfrm>
        </p:spPr>
        <p:txBody>
          <a:bodyPr>
            <a:noAutofit/>
          </a:bodyPr>
          <a:lstStyle>
            <a:lvl1pPr marL="0" indent="0" algn="ctr">
              <a:buNone/>
              <a:defRPr sz="6000">
                <a:solidFill>
                  <a:schemeClr val="accent3"/>
                </a:solidFill>
                <a:latin typeface="+mj-lt"/>
              </a:defRPr>
            </a:lvl1pPr>
          </a:lstStyle>
          <a:p>
            <a:pPr lvl="0"/>
            <a:r>
              <a:rPr lang="en-US" dirty="0"/>
              <a:t>4,500</a:t>
            </a:r>
          </a:p>
        </p:txBody>
      </p:sp>
      <p:sp>
        <p:nvSpPr>
          <p:cNvPr id="39" name="Text Placeholder 13">
            <a:extLst>
              <a:ext uri="{FF2B5EF4-FFF2-40B4-BE49-F238E27FC236}">
                <a16:creationId xmlns:a16="http://schemas.microsoft.com/office/drawing/2014/main" id="{7DBD1E9A-EAB7-E337-ECC6-C5D351EE3A58}"/>
              </a:ext>
            </a:extLst>
          </p:cNvPr>
          <p:cNvSpPr>
            <a:spLocks noGrp="1"/>
          </p:cNvSpPr>
          <p:nvPr>
            <p:ph type="body" sz="quarter" idx="47" hasCustomPrompt="1"/>
          </p:nvPr>
        </p:nvSpPr>
        <p:spPr>
          <a:xfrm>
            <a:off x="10365787" y="7674773"/>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40" name="Text Placeholder 13">
            <a:extLst>
              <a:ext uri="{FF2B5EF4-FFF2-40B4-BE49-F238E27FC236}">
                <a16:creationId xmlns:a16="http://schemas.microsoft.com/office/drawing/2014/main" id="{2DDC18DA-42CA-F4CF-AA0C-926FB3EB5927}"/>
              </a:ext>
            </a:extLst>
          </p:cNvPr>
          <p:cNvSpPr>
            <a:spLocks noGrp="1"/>
          </p:cNvSpPr>
          <p:nvPr>
            <p:ph type="body" sz="quarter" idx="48" hasCustomPrompt="1"/>
          </p:nvPr>
        </p:nvSpPr>
        <p:spPr>
          <a:xfrm>
            <a:off x="10365787" y="8646079"/>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41" name="Text Placeholder 13">
            <a:extLst>
              <a:ext uri="{FF2B5EF4-FFF2-40B4-BE49-F238E27FC236}">
                <a16:creationId xmlns:a16="http://schemas.microsoft.com/office/drawing/2014/main" id="{8BE3892B-07A1-80FD-B4AF-C56EAC49F983}"/>
              </a:ext>
            </a:extLst>
          </p:cNvPr>
          <p:cNvSpPr>
            <a:spLocks noGrp="1"/>
          </p:cNvSpPr>
          <p:nvPr>
            <p:ph type="body" sz="quarter" idx="49" hasCustomPrompt="1"/>
          </p:nvPr>
        </p:nvSpPr>
        <p:spPr>
          <a:xfrm>
            <a:off x="10365787" y="9625468"/>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42" name="Picture Placeholder 32">
            <a:extLst>
              <a:ext uri="{FF2B5EF4-FFF2-40B4-BE49-F238E27FC236}">
                <a16:creationId xmlns:a16="http://schemas.microsoft.com/office/drawing/2014/main" id="{3656C99B-4223-1060-EDDD-C698933F20BF}"/>
              </a:ext>
            </a:extLst>
          </p:cNvPr>
          <p:cNvSpPr>
            <a:spLocks noGrp="1"/>
          </p:cNvSpPr>
          <p:nvPr>
            <p:ph type="pic" sz="quarter" idx="50" hasCustomPrompt="1"/>
          </p:nvPr>
        </p:nvSpPr>
        <p:spPr>
          <a:xfrm>
            <a:off x="9514655" y="7587111"/>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43" name="Picture Placeholder 32">
            <a:extLst>
              <a:ext uri="{FF2B5EF4-FFF2-40B4-BE49-F238E27FC236}">
                <a16:creationId xmlns:a16="http://schemas.microsoft.com/office/drawing/2014/main" id="{A14F074E-3802-2F3B-A07F-2F03A817650F}"/>
              </a:ext>
            </a:extLst>
          </p:cNvPr>
          <p:cNvSpPr>
            <a:spLocks noGrp="1"/>
          </p:cNvSpPr>
          <p:nvPr>
            <p:ph type="pic" sz="quarter" idx="51" hasCustomPrompt="1"/>
          </p:nvPr>
        </p:nvSpPr>
        <p:spPr>
          <a:xfrm>
            <a:off x="9514655" y="8562176"/>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44" name="Picture Placeholder 32">
            <a:extLst>
              <a:ext uri="{FF2B5EF4-FFF2-40B4-BE49-F238E27FC236}">
                <a16:creationId xmlns:a16="http://schemas.microsoft.com/office/drawing/2014/main" id="{A890EC2A-D6FE-9EDD-F93C-32ABE8528610}"/>
              </a:ext>
            </a:extLst>
          </p:cNvPr>
          <p:cNvSpPr>
            <a:spLocks noGrp="1"/>
          </p:cNvSpPr>
          <p:nvPr>
            <p:ph type="pic" sz="quarter" idx="52" hasCustomPrompt="1"/>
          </p:nvPr>
        </p:nvSpPr>
        <p:spPr>
          <a:xfrm>
            <a:off x="9514655" y="9560724"/>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45" name="Rectangle 44">
            <a:extLst>
              <a:ext uri="{FF2B5EF4-FFF2-40B4-BE49-F238E27FC236}">
                <a16:creationId xmlns:a16="http://schemas.microsoft.com/office/drawing/2014/main" id="{B905DBF1-B495-3A82-CA7F-BC668692F75B}"/>
              </a:ext>
            </a:extLst>
          </p:cNvPr>
          <p:cNvSpPr/>
          <p:nvPr userDrawn="1"/>
        </p:nvSpPr>
        <p:spPr>
          <a:xfrm>
            <a:off x="16167053" y="4978400"/>
            <a:ext cx="6139396" cy="6242878"/>
          </a:xfrm>
          <a:prstGeom prst="rect">
            <a:avLst/>
          </a:prstGeom>
          <a:solidFill>
            <a:srgbClr val="EFF2F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46" name="Text Placeholder 13">
            <a:extLst>
              <a:ext uri="{FF2B5EF4-FFF2-40B4-BE49-F238E27FC236}">
                <a16:creationId xmlns:a16="http://schemas.microsoft.com/office/drawing/2014/main" id="{A3ECFC84-65CA-8CFC-2A9D-E3CA680D74F3}"/>
              </a:ext>
            </a:extLst>
          </p:cNvPr>
          <p:cNvSpPr>
            <a:spLocks noGrp="1"/>
          </p:cNvSpPr>
          <p:nvPr>
            <p:ph type="body" sz="quarter" idx="53" hasCustomPrompt="1"/>
          </p:nvPr>
        </p:nvSpPr>
        <p:spPr>
          <a:xfrm>
            <a:off x="17197137" y="6453587"/>
            <a:ext cx="4079228" cy="850133"/>
          </a:xfrm>
        </p:spPr>
        <p:txBody>
          <a:bodyPr/>
          <a:lstStyle>
            <a:lvl1pPr marL="0" indent="0" algn="ctr">
              <a:buNone/>
              <a:defRPr sz="2400" b="1">
                <a:solidFill>
                  <a:schemeClr val="accent5"/>
                </a:solidFill>
                <a:latin typeface="Avenir Next LT Pro" panose="020B0504020202020204" pitchFamily="34" charset="0"/>
              </a:defRPr>
            </a:lvl1pPr>
          </a:lstStyle>
          <a:p>
            <a:pPr lvl="0"/>
            <a:r>
              <a:rPr lang="en-US" dirty="0"/>
              <a:t>LOREM IPSUMS</a:t>
            </a:r>
          </a:p>
        </p:txBody>
      </p:sp>
      <p:sp>
        <p:nvSpPr>
          <p:cNvPr id="47" name="Text Placeholder 13">
            <a:extLst>
              <a:ext uri="{FF2B5EF4-FFF2-40B4-BE49-F238E27FC236}">
                <a16:creationId xmlns:a16="http://schemas.microsoft.com/office/drawing/2014/main" id="{325CCD22-231A-4DC4-EF62-1DD6316B36F6}"/>
              </a:ext>
            </a:extLst>
          </p:cNvPr>
          <p:cNvSpPr>
            <a:spLocks noGrp="1"/>
          </p:cNvSpPr>
          <p:nvPr>
            <p:ph type="body" sz="quarter" idx="54" hasCustomPrompt="1"/>
          </p:nvPr>
        </p:nvSpPr>
        <p:spPr>
          <a:xfrm>
            <a:off x="17197137" y="5562425"/>
            <a:ext cx="4079228" cy="850133"/>
          </a:xfrm>
        </p:spPr>
        <p:txBody>
          <a:bodyPr>
            <a:noAutofit/>
          </a:bodyPr>
          <a:lstStyle>
            <a:lvl1pPr marL="0" indent="0" algn="ctr">
              <a:buNone/>
              <a:defRPr sz="6000">
                <a:solidFill>
                  <a:schemeClr val="accent3"/>
                </a:solidFill>
                <a:latin typeface="+mj-lt"/>
              </a:defRPr>
            </a:lvl1pPr>
          </a:lstStyle>
          <a:p>
            <a:pPr lvl="0"/>
            <a:r>
              <a:rPr lang="en-US" dirty="0"/>
              <a:t>100</a:t>
            </a:r>
          </a:p>
        </p:txBody>
      </p:sp>
      <p:sp>
        <p:nvSpPr>
          <p:cNvPr id="48" name="Text Placeholder 13">
            <a:extLst>
              <a:ext uri="{FF2B5EF4-FFF2-40B4-BE49-F238E27FC236}">
                <a16:creationId xmlns:a16="http://schemas.microsoft.com/office/drawing/2014/main" id="{3F5CD84D-9DF0-6BCF-1F66-0A4E71586B09}"/>
              </a:ext>
            </a:extLst>
          </p:cNvPr>
          <p:cNvSpPr>
            <a:spLocks noGrp="1"/>
          </p:cNvSpPr>
          <p:nvPr>
            <p:ph type="body" sz="quarter" idx="55" hasCustomPrompt="1"/>
          </p:nvPr>
        </p:nvSpPr>
        <p:spPr>
          <a:xfrm>
            <a:off x="17410538" y="7674773"/>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49" name="Text Placeholder 13">
            <a:extLst>
              <a:ext uri="{FF2B5EF4-FFF2-40B4-BE49-F238E27FC236}">
                <a16:creationId xmlns:a16="http://schemas.microsoft.com/office/drawing/2014/main" id="{34FFF8AF-319B-ECBD-C1B8-118FD6DF60DE}"/>
              </a:ext>
            </a:extLst>
          </p:cNvPr>
          <p:cNvSpPr>
            <a:spLocks noGrp="1"/>
          </p:cNvSpPr>
          <p:nvPr>
            <p:ph type="body" sz="quarter" idx="56" hasCustomPrompt="1"/>
          </p:nvPr>
        </p:nvSpPr>
        <p:spPr>
          <a:xfrm>
            <a:off x="17410538" y="8646079"/>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50" name="Text Placeholder 13">
            <a:extLst>
              <a:ext uri="{FF2B5EF4-FFF2-40B4-BE49-F238E27FC236}">
                <a16:creationId xmlns:a16="http://schemas.microsoft.com/office/drawing/2014/main" id="{9E7530D0-90B9-DFD7-3581-0DABAE8DCE46}"/>
              </a:ext>
            </a:extLst>
          </p:cNvPr>
          <p:cNvSpPr>
            <a:spLocks noGrp="1"/>
          </p:cNvSpPr>
          <p:nvPr>
            <p:ph type="body" sz="quarter" idx="57" hasCustomPrompt="1"/>
          </p:nvPr>
        </p:nvSpPr>
        <p:spPr>
          <a:xfrm>
            <a:off x="17410538" y="9625468"/>
            <a:ext cx="4591445" cy="616420"/>
          </a:xfrm>
        </p:spPr>
        <p:txBody>
          <a:bodyPr/>
          <a:lstStyle>
            <a:lvl1pPr marL="0" indent="0" algn="l">
              <a:buNone/>
              <a:defRPr sz="2400" b="0">
                <a:solidFill>
                  <a:schemeClr val="accent5"/>
                </a:solidFill>
                <a:latin typeface="Avenir Next LT Pro" panose="020B0504020202020204" pitchFamily="34" charset="0"/>
              </a:defRPr>
            </a:lvl1pPr>
          </a:lstStyle>
          <a:p>
            <a:pPr lvl="0"/>
            <a:r>
              <a:rPr lang="en-US" dirty="0"/>
              <a:t>LOREM IPSUM DOLOR AMET</a:t>
            </a:r>
          </a:p>
        </p:txBody>
      </p:sp>
      <p:sp>
        <p:nvSpPr>
          <p:cNvPr id="51" name="Picture Placeholder 32">
            <a:extLst>
              <a:ext uri="{FF2B5EF4-FFF2-40B4-BE49-F238E27FC236}">
                <a16:creationId xmlns:a16="http://schemas.microsoft.com/office/drawing/2014/main" id="{124B98ED-44BF-D347-176C-DCC96F254AF2}"/>
              </a:ext>
            </a:extLst>
          </p:cNvPr>
          <p:cNvSpPr>
            <a:spLocks noGrp="1"/>
          </p:cNvSpPr>
          <p:nvPr>
            <p:ph type="pic" sz="quarter" idx="58" hasCustomPrompt="1"/>
          </p:nvPr>
        </p:nvSpPr>
        <p:spPr>
          <a:xfrm>
            <a:off x="16559406" y="7587111"/>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52" name="Picture Placeholder 32">
            <a:extLst>
              <a:ext uri="{FF2B5EF4-FFF2-40B4-BE49-F238E27FC236}">
                <a16:creationId xmlns:a16="http://schemas.microsoft.com/office/drawing/2014/main" id="{C77F9710-3AD8-EA8B-57BC-0EAAB49617A3}"/>
              </a:ext>
            </a:extLst>
          </p:cNvPr>
          <p:cNvSpPr>
            <a:spLocks noGrp="1"/>
          </p:cNvSpPr>
          <p:nvPr>
            <p:ph type="pic" sz="quarter" idx="59" hasCustomPrompt="1"/>
          </p:nvPr>
        </p:nvSpPr>
        <p:spPr>
          <a:xfrm>
            <a:off x="16559406" y="8562176"/>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
        <p:nvSpPr>
          <p:cNvPr id="53" name="Picture Placeholder 32">
            <a:extLst>
              <a:ext uri="{FF2B5EF4-FFF2-40B4-BE49-F238E27FC236}">
                <a16:creationId xmlns:a16="http://schemas.microsoft.com/office/drawing/2014/main" id="{A8DA1D41-A2ED-9C68-B4DC-DAFEEA93DBB2}"/>
              </a:ext>
            </a:extLst>
          </p:cNvPr>
          <p:cNvSpPr>
            <a:spLocks noGrp="1"/>
          </p:cNvSpPr>
          <p:nvPr>
            <p:ph type="pic" sz="quarter" idx="60" hasCustomPrompt="1"/>
          </p:nvPr>
        </p:nvSpPr>
        <p:spPr>
          <a:xfrm>
            <a:off x="16559406" y="9560724"/>
            <a:ext cx="785812" cy="784225"/>
          </a:xfrm>
        </p:spPr>
        <p:txBody>
          <a:bodyPr>
            <a:normAutofit/>
          </a:bodyPr>
          <a:lstStyle>
            <a:lvl1pPr marL="0" indent="0">
              <a:buNone/>
              <a:defRPr sz="1200">
                <a:latin typeface="Avenir Next LT Pro" panose="020B0504020202020204" pitchFamily="34" charset="0"/>
              </a:defRPr>
            </a:lvl1pPr>
          </a:lstStyle>
          <a:p>
            <a:r>
              <a:rPr lang="en-US" dirty="0"/>
              <a:t>Icon</a:t>
            </a:r>
          </a:p>
        </p:txBody>
      </p:sp>
    </p:spTree>
    <p:extLst>
      <p:ext uri="{BB962C8B-B14F-4D97-AF65-F5344CB8AC3E}">
        <p14:creationId xmlns:p14="http://schemas.microsoft.com/office/powerpoint/2010/main" val="1072547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tail Poi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90D92C-40B8-3E09-FC72-C06C3B0548AD}"/>
              </a:ext>
            </a:extLst>
          </p:cNvPr>
          <p:cNvSpPr>
            <a:spLocks/>
          </p:cNvSpPr>
          <p:nvPr userDrawn="1"/>
        </p:nvSpPr>
        <p:spPr>
          <a:xfrm>
            <a:off x="2077551" y="4978400"/>
            <a:ext cx="6139396" cy="700024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2755602"/>
          </a:xfrm>
        </p:spPr>
        <p:txBody>
          <a:bodyPr anchor="ctr">
            <a:normAutofit/>
          </a:bodyPr>
          <a:lstStyle>
            <a:lvl1pPr marL="0" indent="0" algn="ctr">
              <a:buNone/>
              <a:defRPr sz="6600">
                <a:latin typeface="+mj-lt"/>
              </a:defRPr>
            </a:lvl1pPr>
          </a:lstStyle>
          <a:p>
            <a:pPr lvl="0"/>
            <a:r>
              <a:rPr lang="en-US" dirty="0"/>
              <a:t>Data Point Detail</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6" name="Text Placeholder 13">
            <a:extLst>
              <a:ext uri="{FF2B5EF4-FFF2-40B4-BE49-F238E27FC236}">
                <a16:creationId xmlns:a16="http://schemas.microsoft.com/office/drawing/2014/main" id="{17C93A66-7134-E946-AD54-E03659218390}"/>
              </a:ext>
            </a:extLst>
          </p:cNvPr>
          <p:cNvSpPr>
            <a:spLocks noGrp="1"/>
          </p:cNvSpPr>
          <p:nvPr>
            <p:ph type="body" sz="quarter" idx="33" hasCustomPrompt="1"/>
          </p:nvPr>
        </p:nvSpPr>
        <p:spPr>
          <a:xfrm>
            <a:off x="2505469" y="6453587"/>
            <a:ext cx="5407012" cy="850133"/>
          </a:xfrm>
        </p:spPr>
        <p:txBody>
          <a:bodyPr/>
          <a:lstStyle>
            <a:lvl1pPr marL="0" indent="0" algn="l">
              <a:buNone/>
              <a:defRPr sz="2400" b="1">
                <a:solidFill>
                  <a:schemeClr val="bg1"/>
                </a:solidFill>
                <a:latin typeface="Avenir Next LT Pro" panose="020B0504020202020204" pitchFamily="34" charset="0"/>
              </a:defRPr>
            </a:lvl1pPr>
          </a:lstStyle>
          <a:p>
            <a:pPr lvl="0"/>
            <a:r>
              <a:rPr lang="en-US" dirty="0"/>
              <a:t>LOREM IPSUM DOLOR SIT AMET</a:t>
            </a:r>
          </a:p>
        </p:txBody>
      </p:sp>
      <p:sp>
        <p:nvSpPr>
          <p:cNvPr id="7" name="Text Placeholder 13">
            <a:extLst>
              <a:ext uri="{FF2B5EF4-FFF2-40B4-BE49-F238E27FC236}">
                <a16:creationId xmlns:a16="http://schemas.microsoft.com/office/drawing/2014/main" id="{4A879EEA-F799-365A-01A5-A61C302578A4}"/>
              </a:ext>
            </a:extLst>
          </p:cNvPr>
          <p:cNvSpPr>
            <a:spLocks noGrp="1"/>
          </p:cNvSpPr>
          <p:nvPr>
            <p:ph type="body" sz="quarter" idx="34" hasCustomPrompt="1"/>
          </p:nvPr>
        </p:nvSpPr>
        <p:spPr>
          <a:xfrm>
            <a:off x="2505469" y="5562425"/>
            <a:ext cx="5407012" cy="850133"/>
          </a:xfrm>
        </p:spPr>
        <p:txBody>
          <a:bodyPr>
            <a:noAutofit/>
          </a:bodyPr>
          <a:lstStyle>
            <a:lvl1pPr marL="0" indent="0" algn="l">
              <a:buNone/>
              <a:defRPr sz="6600">
                <a:solidFill>
                  <a:schemeClr val="accent3"/>
                </a:solidFill>
                <a:latin typeface="+mj-lt"/>
              </a:defRPr>
            </a:lvl1pPr>
          </a:lstStyle>
          <a:p>
            <a:pPr lvl="0"/>
            <a:r>
              <a:rPr lang="en-US" dirty="0"/>
              <a:t>3,000</a:t>
            </a:r>
          </a:p>
        </p:txBody>
      </p:sp>
      <p:sp>
        <p:nvSpPr>
          <p:cNvPr id="26" name="Text Placeholder 13">
            <a:extLst>
              <a:ext uri="{FF2B5EF4-FFF2-40B4-BE49-F238E27FC236}">
                <a16:creationId xmlns:a16="http://schemas.microsoft.com/office/drawing/2014/main" id="{76088FCA-DFE8-6C49-A1E6-DE9970F62A3A}"/>
              </a:ext>
            </a:extLst>
          </p:cNvPr>
          <p:cNvSpPr>
            <a:spLocks noGrp="1"/>
          </p:cNvSpPr>
          <p:nvPr>
            <p:ph type="body" sz="quarter" idx="39" hasCustomPrompt="1"/>
          </p:nvPr>
        </p:nvSpPr>
        <p:spPr>
          <a:xfrm>
            <a:off x="3321036" y="7674773"/>
            <a:ext cx="4591445" cy="616420"/>
          </a:xfrm>
        </p:spPr>
        <p:txBody>
          <a:bodyPr anchor="ctr"/>
          <a:lstStyle>
            <a:lvl1pPr marL="0" indent="0" algn="l">
              <a:buNone/>
              <a:defRPr sz="2400" b="0">
                <a:solidFill>
                  <a:schemeClr val="bg1"/>
                </a:solidFill>
                <a:latin typeface="Avenir Next LT Pro" panose="020B0504020202020204" pitchFamily="34" charset="0"/>
              </a:defRPr>
            </a:lvl1pPr>
          </a:lstStyle>
          <a:p>
            <a:pPr lvl="0"/>
            <a:r>
              <a:rPr lang="en-US" dirty="0"/>
              <a:t>LOREM IPSUM DOLOR AMET</a:t>
            </a:r>
          </a:p>
        </p:txBody>
      </p:sp>
      <p:sp>
        <p:nvSpPr>
          <p:cNvPr id="27" name="Text Placeholder 13">
            <a:extLst>
              <a:ext uri="{FF2B5EF4-FFF2-40B4-BE49-F238E27FC236}">
                <a16:creationId xmlns:a16="http://schemas.microsoft.com/office/drawing/2014/main" id="{AEE02AD6-E089-2FB1-A647-94254763F438}"/>
              </a:ext>
            </a:extLst>
          </p:cNvPr>
          <p:cNvSpPr>
            <a:spLocks noGrp="1"/>
          </p:cNvSpPr>
          <p:nvPr>
            <p:ph type="body" sz="quarter" idx="40" hasCustomPrompt="1"/>
          </p:nvPr>
        </p:nvSpPr>
        <p:spPr>
          <a:xfrm>
            <a:off x="3321036" y="8646079"/>
            <a:ext cx="4591445" cy="616420"/>
          </a:xfrm>
        </p:spPr>
        <p:txBody>
          <a:bodyPr anchor="ctr"/>
          <a:lstStyle>
            <a:lvl1pPr marL="0" indent="0" algn="l">
              <a:buNone/>
              <a:defRPr sz="2400" b="0">
                <a:solidFill>
                  <a:schemeClr val="bg1"/>
                </a:solidFill>
                <a:latin typeface="Avenir Next LT Pro" panose="020B0504020202020204" pitchFamily="34" charset="0"/>
              </a:defRPr>
            </a:lvl1pPr>
          </a:lstStyle>
          <a:p>
            <a:pPr lvl="0"/>
            <a:r>
              <a:rPr lang="en-US" dirty="0"/>
              <a:t>NULLAM QUIS RISUS EGET</a:t>
            </a:r>
          </a:p>
        </p:txBody>
      </p:sp>
      <p:sp>
        <p:nvSpPr>
          <p:cNvPr id="31" name="Text Placeholder 13">
            <a:extLst>
              <a:ext uri="{FF2B5EF4-FFF2-40B4-BE49-F238E27FC236}">
                <a16:creationId xmlns:a16="http://schemas.microsoft.com/office/drawing/2014/main" id="{4B3FC62B-3E63-A5B9-378D-1FECBA91DC15}"/>
              </a:ext>
            </a:extLst>
          </p:cNvPr>
          <p:cNvSpPr>
            <a:spLocks noGrp="1"/>
          </p:cNvSpPr>
          <p:nvPr>
            <p:ph type="body" sz="quarter" idx="41" hasCustomPrompt="1"/>
          </p:nvPr>
        </p:nvSpPr>
        <p:spPr>
          <a:xfrm>
            <a:off x="3321036" y="9625468"/>
            <a:ext cx="4591445" cy="616420"/>
          </a:xfrm>
        </p:spPr>
        <p:txBody>
          <a:bodyPr anchor="ctr"/>
          <a:lstStyle>
            <a:lvl1pPr marL="0" indent="0" algn="l">
              <a:buNone/>
              <a:defRPr sz="2400" b="0">
                <a:solidFill>
                  <a:schemeClr val="bg1"/>
                </a:solidFill>
                <a:latin typeface="Avenir Next LT Pro" panose="020B0504020202020204" pitchFamily="34" charset="0"/>
              </a:defRPr>
            </a:lvl1pPr>
          </a:lstStyle>
          <a:p>
            <a:pPr lvl="0"/>
            <a:r>
              <a:rPr lang="en-US" dirty="0"/>
              <a:t>MOLLIS ORNARE VEL EU LEO</a:t>
            </a:r>
          </a:p>
        </p:txBody>
      </p:sp>
      <p:sp>
        <p:nvSpPr>
          <p:cNvPr id="2" name="Text Placeholder 13">
            <a:extLst>
              <a:ext uri="{FF2B5EF4-FFF2-40B4-BE49-F238E27FC236}">
                <a16:creationId xmlns:a16="http://schemas.microsoft.com/office/drawing/2014/main" id="{4045F618-F1A3-8D80-8559-897A1DEC06D2}"/>
              </a:ext>
            </a:extLst>
          </p:cNvPr>
          <p:cNvSpPr>
            <a:spLocks noGrp="1"/>
          </p:cNvSpPr>
          <p:nvPr>
            <p:ph type="body" sz="quarter" idx="45" hasCustomPrompt="1"/>
          </p:nvPr>
        </p:nvSpPr>
        <p:spPr>
          <a:xfrm>
            <a:off x="3321036" y="10630866"/>
            <a:ext cx="4591445" cy="616420"/>
          </a:xfrm>
        </p:spPr>
        <p:txBody>
          <a:bodyPr anchor="ctr"/>
          <a:lstStyle>
            <a:lvl1pPr marL="0" indent="0" algn="l">
              <a:buNone/>
              <a:defRPr sz="2400" b="0">
                <a:solidFill>
                  <a:schemeClr val="bg1"/>
                </a:solidFill>
                <a:latin typeface="Avenir Next LT Pro" panose="020B0504020202020204" pitchFamily="34" charset="0"/>
              </a:defRPr>
            </a:lvl1pPr>
          </a:lstStyle>
          <a:p>
            <a:pPr lvl="0"/>
            <a:r>
              <a:rPr lang="en-US" dirty="0"/>
              <a:t>EIUSMOD DONEC</a:t>
            </a:r>
          </a:p>
        </p:txBody>
      </p:sp>
      <p:sp>
        <p:nvSpPr>
          <p:cNvPr id="23" name="Picture Placeholder 22">
            <a:extLst>
              <a:ext uri="{FF2B5EF4-FFF2-40B4-BE49-F238E27FC236}">
                <a16:creationId xmlns:a16="http://schemas.microsoft.com/office/drawing/2014/main" id="{FDB31F91-6C22-7FAC-756F-2FE525A1837C}"/>
              </a:ext>
            </a:extLst>
          </p:cNvPr>
          <p:cNvSpPr>
            <a:spLocks noGrp="1"/>
          </p:cNvSpPr>
          <p:nvPr>
            <p:ph type="pic" sz="quarter" idx="46" hasCustomPrompt="1"/>
          </p:nvPr>
        </p:nvSpPr>
        <p:spPr>
          <a:xfrm>
            <a:off x="2692400" y="10793414"/>
            <a:ext cx="293396" cy="24555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100">
                <a:latin typeface="Avenir Next LT Pro" panose="020B0504020202020204" pitchFamily="34" charset="0"/>
              </a:defRPr>
            </a:lvl1pPr>
          </a:lstStyle>
          <a:p>
            <a:r>
              <a:rPr lang="en-US" dirty="0"/>
              <a:t>icon</a:t>
            </a:r>
          </a:p>
        </p:txBody>
      </p:sp>
      <p:sp>
        <p:nvSpPr>
          <p:cNvPr id="24" name="Picture Placeholder 22">
            <a:extLst>
              <a:ext uri="{FF2B5EF4-FFF2-40B4-BE49-F238E27FC236}">
                <a16:creationId xmlns:a16="http://schemas.microsoft.com/office/drawing/2014/main" id="{179C161A-B273-977B-27E1-0C0C41F2ECCC}"/>
              </a:ext>
            </a:extLst>
          </p:cNvPr>
          <p:cNvSpPr>
            <a:spLocks noGrp="1"/>
          </p:cNvSpPr>
          <p:nvPr>
            <p:ph type="pic" sz="quarter" idx="47" hasCustomPrompt="1"/>
          </p:nvPr>
        </p:nvSpPr>
        <p:spPr>
          <a:xfrm>
            <a:off x="2692400" y="9789757"/>
            <a:ext cx="293396" cy="24555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100">
                <a:latin typeface="Avenir Next LT Pro" panose="020B0504020202020204" pitchFamily="34" charset="0"/>
              </a:defRPr>
            </a:lvl1pPr>
          </a:lstStyle>
          <a:p>
            <a:r>
              <a:rPr lang="en-US" dirty="0"/>
              <a:t>icon</a:t>
            </a:r>
          </a:p>
        </p:txBody>
      </p:sp>
      <p:sp>
        <p:nvSpPr>
          <p:cNvPr id="25" name="Picture Placeholder 22">
            <a:extLst>
              <a:ext uri="{FF2B5EF4-FFF2-40B4-BE49-F238E27FC236}">
                <a16:creationId xmlns:a16="http://schemas.microsoft.com/office/drawing/2014/main" id="{329C47BD-6AD8-AB01-D3CD-6DDD72B0F5BF}"/>
              </a:ext>
            </a:extLst>
          </p:cNvPr>
          <p:cNvSpPr>
            <a:spLocks noGrp="1"/>
          </p:cNvSpPr>
          <p:nvPr>
            <p:ph type="pic" sz="quarter" idx="48" hasCustomPrompt="1"/>
          </p:nvPr>
        </p:nvSpPr>
        <p:spPr>
          <a:xfrm>
            <a:off x="2692400" y="8831514"/>
            <a:ext cx="293396" cy="24555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100">
                <a:latin typeface="Avenir Next LT Pro" panose="020B0504020202020204" pitchFamily="34" charset="0"/>
              </a:defRPr>
            </a:lvl1pPr>
          </a:lstStyle>
          <a:p>
            <a:r>
              <a:rPr lang="en-US" dirty="0"/>
              <a:t>icon</a:t>
            </a:r>
          </a:p>
        </p:txBody>
      </p:sp>
      <p:sp>
        <p:nvSpPr>
          <p:cNvPr id="54" name="Picture Placeholder 22">
            <a:extLst>
              <a:ext uri="{FF2B5EF4-FFF2-40B4-BE49-F238E27FC236}">
                <a16:creationId xmlns:a16="http://schemas.microsoft.com/office/drawing/2014/main" id="{1AC3CDF2-70BE-02B2-E119-CF47BA111708}"/>
              </a:ext>
            </a:extLst>
          </p:cNvPr>
          <p:cNvSpPr>
            <a:spLocks noGrp="1"/>
          </p:cNvSpPr>
          <p:nvPr>
            <p:ph type="pic" sz="quarter" idx="49" hasCustomPrompt="1"/>
          </p:nvPr>
        </p:nvSpPr>
        <p:spPr>
          <a:xfrm>
            <a:off x="2692400" y="7860208"/>
            <a:ext cx="293396" cy="245550"/>
          </a:xfrm>
          <a:blipFill>
            <a:blip r:embed="rId2">
              <a:extLst>
                <a:ext uri="{96DAC541-7B7A-43D3-8B79-37D633B846F1}">
                  <asvg:svgBlip xmlns:asvg="http://schemas.microsoft.com/office/drawing/2016/SVG/main" r:embed="rId3"/>
                </a:ext>
              </a:extLst>
            </a:blip>
            <a:stretch>
              <a:fillRect/>
            </a:stretch>
          </a:blipFill>
        </p:spPr>
        <p:txBody>
          <a:bodyPr>
            <a:normAutofit/>
          </a:bodyPr>
          <a:lstStyle>
            <a:lvl1pPr marL="0" indent="0">
              <a:buNone/>
              <a:defRPr sz="1100">
                <a:latin typeface="Avenir Next LT Pro" panose="020B0504020202020204" pitchFamily="34" charset="0"/>
              </a:defRPr>
            </a:lvl1pPr>
          </a:lstStyle>
          <a:p>
            <a:r>
              <a:rPr lang="en-US" dirty="0"/>
              <a:t>icon</a:t>
            </a:r>
          </a:p>
        </p:txBody>
      </p:sp>
      <p:sp>
        <p:nvSpPr>
          <p:cNvPr id="55" name="Text Placeholder 25">
            <a:extLst>
              <a:ext uri="{FF2B5EF4-FFF2-40B4-BE49-F238E27FC236}">
                <a16:creationId xmlns:a16="http://schemas.microsoft.com/office/drawing/2014/main" id="{DB925ABC-06DA-7992-B58C-A0CF855B6709}"/>
              </a:ext>
            </a:extLst>
          </p:cNvPr>
          <p:cNvSpPr>
            <a:spLocks noGrp="1"/>
          </p:cNvSpPr>
          <p:nvPr>
            <p:ph type="body" sz="quarter" idx="28" hasCustomPrompt="1"/>
          </p:nvPr>
        </p:nvSpPr>
        <p:spPr>
          <a:xfrm>
            <a:off x="9155967" y="5982114"/>
            <a:ext cx="6783878" cy="2327911"/>
          </a:xfrm>
        </p:spPr>
        <p:txBody>
          <a:bodyPr>
            <a:normAutofit/>
          </a:bodyPr>
          <a:lstStyle>
            <a:lvl1pPr marL="0" indent="0">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cxnSp>
        <p:nvCxnSpPr>
          <p:cNvPr id="56" name="Straight Connector 55">
            <a:extLst>
              <a:ext uri="{FF2B5EF4-FFF2-40B4-BE49-F238E27FC236}">
                <a16:creationId xmlns:a16="http://schemas.microsoft.com/office/drawing/2014/main" id="{52FE128E-2B3D-B5F4-FA2E-D573F1C9A5EB}"/>
              </a:ext>
            </a:extLst>
          </p:cNvPr>
          <p:cNvCxnSpPr>
            <a:cxnSpLocks/>
          </p:cNvCxnSpPr>
          <p:nvPr userDrawn="1"/>
        </p:nvCxnSpPr>
        <p:spPr>
          <a:xfrm>
            <a:off x="9155966" y="8651273"/>
            <a:ext cx="3286982" cy="0"/>
          </a:xfrm>
          <a:prstGeom prst="line">
            <a:avLst/>
          </a:prstGeom>
        </p:spPr>
        <p:style>
          <a:lnRef idx="1">
            <a:schemeClr val="dk1"/>
          </a:lnRef>
          <a:fillRef idx="0">
            <a:schemeClr val="dk1"/>
          </a:fillRef>
          <a:effectRef idx="0">
            <a:schemeClr val="dk1"/>
          </a:effectRef>
          <a:fontRef idx="minor">
            <a:schemeClr val="tx1"/>
          </a:fontRef>
        </p:style>
      </p:cxnSp>
      <p:sp>
        <p:nvSpPr>
          <p:cNvPr id="57" name="Text Placeholder 25">
            <a:extLst>
              <a:ext uri="{FF2B5EF4-FFF2-40B4-BE49-F238E27FC236}">
                <a16:creationId xmlns:a16="http://schemas.microsoft.com/office/drawing/2014/main" id="{DD51DCE5-16C8-3B4A-7F56-A027FF68D552}"/>
              </a:ext>
            </a:extLst>
          </p:cNvPr>
          <p:cNvSpPr>
            <a:spLocks noGrp="1"/>
          </p:cNvSpPr>
          <p:nvPr>
            <p:ph type="body" sz="quarter" idx="50" hasCustomPrompt="1"/>
          </p:nvPr>
        </p:nvSpPr>
        <p:spPr>
          <a:xfrm>
            <a:off x="9155966" y="5115410"/>
            <a:ext cx="6783878" cy="696080"/>
          </a:xfrm>
        </p:spPr>
        <p:txBody>
          <a:bodyPr>
            <a:normAutofit/>
          </a:bodyPr>
          <a:lstStyle>
            <a:lvl1pPr marL="0" indent="0">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AMET</a:t>
            </a:r>
          </a:p>
        </p:txBody>
      </p:sp>
      <p:sp>
        <p:nvSpPr>
          <p:cNvPr id="58" name="Text Placeholder 25">
            <a:extLst>
              <a:ext uri="{FF2B5EF4-FFF2-40B4-BE49-F238E27FC236}">
                <a16:creationId xmlns:a16="http://schemas.microsoft.com/office/drawing/2014/main" id="{8900A39D-1912-1678-2807-151F4E49732F}"/>
              </a:ext>
            </a:extLst>
          </p:cNvPr>
          <p:cNvSpPr>
            <a:spLocks noGrp="1"/>
          </p:cNvSpPr>
          <p:nvPr>
            <p:ph type="body" sz="quarter" idx="51" hasCustomPrompt="1"/>
          </p:nvPr>
        </p:nvSpPr>
        <p:spPr>
          <a:xfrm>
            <a:off x="9155967" y="9859226"/>
            <a:ext cx="6783878" cy="2327911"/>
          </a:xfrm>
        </p:spPr>
        <p:txBody>
          <a:bodyPr>
            <a:normAutofit/>
          </a:bodyPr>
          <a:lstStyle>
            <a:lvl1pPr marL="0" indent="0">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59" name="Text Placeholder 25">
            <a:extLst>
              <a:ext uri="{FF2B5EF4-FFF2-40B4-BE49-F238E27FC236}">
                <a16:creationId xmlns:a16="http://schemas.microsoft.com/office/drawing/2014/main" id="{E4CC9C5F-5991-D300-D2FD-1BA9654B4598}"/>
              </a:ext>
            </a:extLst>
          </p:cNvPr>
          <p:cNvSpPr>
            <a:spLocks noGrp="1"/>
          </p:cNvSpPr>
          <p:nvPr>
            <p:ph type="body" sz="quarter" idx="52" hasCustomPrompt="1"/>
          </p:nvPr>
        </p:nvSpPr>
        <p:spPr>
          <a:xfrm>
            <a:off x="9155966" y="8992522"/>
            <a:ext cx="6783878" cy="696080"/>
          </a:xfrm>
        </p:spPr>
        <p:txBody>
          <a:bodyPr>
            <a:normAutofit/>
          </a:bodyPr>
          <a:lstStyle>
            <a:lvl1pPr marL="0" indent="0">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NULLAN QUIS RISUS EGET</a:t>
            </a:r>
          </a:p>
        </p:txBody>
      </p:sp>
      <p:sp>
        <p:nvSpPr>
          <p:cNvPr id="60" name="Text Placeholder 25">
            <a:extLst>
              <a:ext uri="{FF2B5EF4-FFF2-40B4-BE49-F238E27FC236}">
                <a16:creationId xmlns:a16="http://schemas.microsoft.com/office/drawing/2014/main" id="{DA650F60-46A5-3379-F78F-D77B9BE6D526}"/>
              </a:ext>
            </a:extLst>
          </p:cNvPr>
          <p:cNvSpPr>
            <a:spLocks noGrp="1"/>
          </p:cNvSpPr>
          <p:nvPr>
            <p:ph type="body" sz="quarter" idx="53" hasCustomPrompt="1"/>
          </p:nvPr>
        </p:nvSpPr>
        <p:spPr>
          <a:xfrm>
            <a:off x="16378804" y="5982114"/>
            <a:ext cx="6783878" cy="2327911"/>
          </a:xfrm>
        </p:spPr>
        <p:txBody>
          <a:bodyPr>
            <a:normAutofit/>
          </a:bodyPr>
          <a:lstStyle>
            <a:lvl1pPr marL="0" indent="0">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cxnSp>
        <p:nvCxnSpPr>
          <p:cNvPr id="61" name="Straight Connector 60">
            <a:extLst>
              <a:ext uri="{FF2B5EF4-FFF2-40B4-BE49-F238E27FC236}">
                <a16:creationId xmlns:a16="http://schemas.microsoft.com/office/drawing/2014/main" id="{8C8AC902-7A54-EBB4-3218-FF042977C4E2}"/>
              </a:ext>
            </a:extLst>
          </p:cNvPr>
          <p:cNvCxnSpPr>
            <a:cxnSpLocks/>
          </p:cNvCxnSpPr>
          <p:nvPr userDrawn="1"/>
        </p:nvCxnSpPr>
        <p:spPr>
          <a:xfrm>
            <a:off x="16378803" y="8651273"/>
            <a:ext cx="3286982" cy="0"/>
          </a:xfrm>
          <a:prstGeom prst="line">
            <a:avLst/>
          </a:prstGeom>
        </p:spPr>
        <p:style>
          <a:lnRef idx="1">
            <a:schemeClr val="dk1"/>
          </a:lnRef>
          <a:fillRef idx="0">
            <a:schemeClr val="dk1"/>
          </a:fillRef>
          <a:effectRef idx="0">
            <a:schemeClr val="dk1"/>
          </a:effectRef>
          <a:fontRef idx="minor">
            <a:schemeClr val="tx1"/>
          </a:fontRef>
        </p:style>
      </p:cxnSp>
      <p:sp>
        <p:nvSpPr>
          <p:cNvPr id="62" name="Text Placeholder 25">
            <a:extLst>
              <a:ext uri="{FF2B5EF4-FFF2-40B4-BE49-F238E27FC236}">
                <a16:creationId xmlns:a16="http://schemas.microsoft.com/office/drawing/2014/main" id="{93EDC605-4616-FF63-6029-4F2AECF79765}"/>
              </a:ext>
            </a:extLst>
          </p:cNvPr>
          <p:cNvSpPr>
            <a:spLocks noGrp="1"/>
          </p:cNvSpPr>
          <p:nvPr>
            <p:ph type="body" sz="quarter" idx="54" hasCustomPrompt="1"/>
          </p:nvPr>
        </p:nvSpPr>
        <p:spPr>
          <a:xfrm>
            <a:off x="16378803" y="5115410"/>
            <a:ext cx="6783878" cy="696080"/>
          </a:xfrm>
        </p:spPr>
        <p:txBody>
          <a:bodyPr>
            <a:normAutofit/>
          </a:bodyPr>
          <a:lstStyle>
            <a:lvl1pPr marL="0" indent="0">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 EU LEO</a:t>
            </a:r>
          </a:p>
        </p:txBody>
      </p:sp>
      <p:sp>
        <p:nvSpPr>
          <p:cNvPr id="63" name="Text Placeholder 25">
            <a:extLst>
              <a:ext uri="{FF2B5EF4-FFF2-40B4-BE49-F238E27FC236}">
                <a16:creationId xmlns:a16="http://schemas.microsoft.com/office/drawing/2014/main" id="{E6F45A49-761F-82B3-0888-AC736CA8BFE5}"/>
              </a:ext>
            </a:extLst>
          </p:cNvPr>
          <p:cNvSpPr>
            <a:spLocks noGrp="1"/>
          </p:cNvSpPr>
          <p:nvPr>
            <p:ph type="body" sz="quarter" idx="55" hasCustomPrompt="1"/>
          </p:nvPr>
        </p:nvSpPr>
        <p:spPr>
          <a:xfrm>
            <a:off x="16378804" y="9859226"/>
            <a:ext cx="6783878" cy="2327911"/>
          </a:xfrm>
        </p:spPr>
        <p:txBody>
          <a:bodyPr>
            <a:normAutofit/>
          </a:bodyPr>
          <a:lstStyle>
            <a:lvl1pPr marL="0" indent="0">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64" name="Text Placeholder 25">
            <a:extLst>
              <a:ext uri="{FF2B5EF4-FFF2-40B4-BE49-F238E27FC236}">
                <a16:creationId xmlns:a16="http://schemas.microsoft.com/office/drawing/2014/main" id="{538FBB68-B9BD-0EE7-DE07-34D1890132A0}"/>
              </a:ext>
            </a:extLst>
          </p:cNvPr>
          <p:cNvSpPr>
            <a:spLocks noGrp="1"/>
          </p:cNvSpPr>
          <p:nvPr>
            <p:ph type="body" sz="quarter" idx="56" hasCustomPrompt="1"/>
          </p:nvPr>
        </p:nvSpPr>
        <p:spPr>
          <a:xfrm>
            <a:off x="16378803" y="8992522"/>
            <a:ext cx="6783878" cy="696080"/>
          </a:xfrm>
        </p:spPr>
        <p:txBody>
          <a:bodyPr>
            <a:normAutofit/>
          </a:bodyPr>
          <a:lstStyle>
            <a:lvl1pPr marL="0" indent="0">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EIUSMOD DONEC</a:t>
            </a:r>
          </a:p>
        </p:txBody>
      </p:sp>
    </p:spTree>
    <p:extLst>
      <p:ext uri="{BB962C8B-B14F-4D97-AF65-F5344CB8AC3E}">
        <p14:creationId xmlns:p14="http://schemas.microsoft.com/office/powerpoint/2010/main" val="2718458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 Poin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1824754"/>
          </a:xfrm>
        </p:spPr>
        <p:txBody>
          <a:bodyPr anchor="ctr">
            <a:normAutofit/>
          </a:bodyPr>
          <a:lstStyle>
            <a:lvl1pPr marL="0" indent="0" algn="ctr">
              <a:buNone/>
              <a:defRPr sz="6600">
                <a:latin typeface="+mj-lt"/>
              </a:defRPr>
            </a:lvl1pPr>
          </a:lstStyle>
          <a:p>
            <a:pPr lvl="0"/>
            <a:r>
              <a:rPr lang="en-US" dirty="0"/>
              <a:t>Quis </a:t>
            </a:r>
            <a:r>
              <a:rPr lang="en-US" dirty="0" err="1"/>
              <a:t>Risus</a:t>
            </a:r>
            <a:r>
              <a:rPr lang="en-US" dirty="0"/>
              <a:t> </a:t>
            </a:r>
            <a:r>
              <a:rPr lang="en-US" dirty="0" err="1"/>
              <a:t>Eget</a:t>
            </a:r>
            <a:r>
              <a:rPr lang="en-US" dirty="0"/>
              <a:t> </a:t>
            </a:r>
            <a:r>
              <a:rPr lang="en-US" dirty="0" err="1"/>
              <a:t>Urna</a:t>
            </a:r>
            <a:r>
              <a:rPr lang="en-US" dirty="0"/>
              <a:t> </a:t>
            </a:r>
            <a:r>
              <a:rPr lang="en-US" dirty="0" err="1"/>
              <a:t>Mollis</a:t>
            </a:r>
            <a:endParaRPr lang="en-US" dirty="0"/>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58" name="Text Placeholder 25">
            <a:extLst>
              <a:ext uri="{FF2B5EF4-FFF2-40B4-BE49-F238E27FC236}">
                <a16:creationId xmlns:a16="http://schemas.microsoft.com/office/drawing/2014/main" id="{8900A39D-1912-1678-2807-151F4E49732F}"/>
              </a:ext>
            </a:extLst>
          </p:cNvPr>
          <p:cNvSpPr>
            <a:spLocks noGrp="1"/>
          </p:cNvSpPr>
          <p:nvPr>
            <p:ph type="body" sz="quarter" idx="51" hasCustomPrompt="1"/>
          </p:nvPr>
        </p:nvSpPr>
        <p:spPr>
          <a:xfrm>
            <a:off x="2059031" y="9368369"/>
            <a:ext cx="3984997" cy="2327911"/>
          </a:xfrm>
        </p:spPr>
        <p:txBody>
          <a:bodyPr>
            <a:normAutofit/>
          </a:bodyPr>
          <a:lstStyle>
            <a:lvl1pPr marL="0" indent="0" algn="ctr">
              <a:lnSpc>
                <a:spcPct val="120000"/>
              </a:lnSpc>
              <a:buNone/>
              <a:defRPr sz="24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59" name="Text Placeholder 25">
            <a:extLst>
              <a:ext uri="{FF2B5EF4-FFF2-40B4-BE49-F238E27FC236}">
                <a16:creationId xmlns:a16="http://schemas.microsoft.com/office/drawing/2014/main" id="{E4CC9C5F-5991-D300-D2FD-1BA9654B4598}"/>
              </a:ext>
            </a:extLst>
          </p:cNvPr>
          <p:cNvSpPr>
            <a:spLocks noGrp="1"/>
          </p:cNvSpPr>
          <p:nvPr>
            <p:ph type="body" sz="quarter" idx="52" hasCustomPrompt="1"/>
          </p:nvPr>
        </p:nvSpPr>
        <p:spPr>
          <a:xfrm>
            <a:off x="2059030" y="8501665"/>
            <a:ext cx="3984997" cy="696080"/>
          </a:xfrm>
        </p:spPr>
        <p:txBody>
          <a:bodyPr>
            <a:normAutofit/>
          </a:bodyPr>
          <a:lstStyle>
            <a:lvl1pPr marL="0" indent="0" algn="ctr">
              <a:lnSpc>
                <a:spcPct val="120000"/>
              </a:lnSpc>
              <a:buNone/>
              <a:defRPr sz="24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NULLAN ISUS EGET</a:t>
            </a:r>
          </a:p>
        </p:txBody>
      </p:sp>
      <p:sp>
        <p:nvSpPr>
          <p:cNvPr id="3" name="Shape">
            <a:extLst>
              <a:ext uri="{FF2B5EF4-FFF2-40B4-BE49-F238E27FC236}">
                <a16:creationId xmlns:a16="http://schemas.microsoft.com/office/drawing/2014/main" id="{33AC4077-947E-272D-E140-7ABAB37E9F04}"/>
              </a:ext>
            </a:extLst>
          </p:cNvPr>
          <p:cNvSpPr/>
          <p:nvPr userDrawn="1"/>
        </p:nvSpPr>
        <p:spPr>
          <a:xfrm>
            <a:off x="2059030" y="4578251"/>
            <a:ext cx="4159991" cy="36030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0471" y="21600"/>
                </a:lnTo>
                <a:lnTo>
                  <a:pt x="20471" y="11818"/>
                </a:lnTo>
                <a:lnTo>
                  <a:pt x="21600" y="10799"/>
                </a:lnTo>
                <a:lnTo>
                  <a:pt x="20471" y="9780"/>
                </a:lnTo>
                <a:lnTo>
                  <a:pt x="20471" y="0"/>
                </a:lnTo>
                <a:lnTo>
                  <a:pt x="0" y="0"/>
                </a:lnTo>
                <a:close/>
              </a:path>
            </a:pathLst>
          </a:custGeom>
          <a:solidFill>
            <a:schemeClr val="accent3"/>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5" name="Shape">
            <a:extLst>
              <a:ext uri="{FF2B5EF4-FFF2-40B4-BE49-F238E27FC236}">
                <a16:creationId xmlns:a16="http://schemas.microsoft.com/office/drawing/2014/main" id="{17B0F457-CAF8-059E-A486-6793433723A5}"/>
              </a:ext>
            </a:extLst>
          </p:cNvPr>
          <p:cNvSpPr/>
          <p:nvPr userDrawn="1"/>
        </p:nvSpPr>
        <p:spPr>
          <a:xfrm>
            <a:off x="6093981" y="4578251"/>
            <a:ext cx="4159991" cy="36030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807"/>
                </a:lnTo>
                <a:lnTo>
                  <a:pt x="1100" y="10799"/>
                </a:lnTo>
                <a:lnTo>
                  <a:pt x="0" y="11791"/>
                </a:lnTo>
                <a:lnTo>
                  <a:pt x="0" y="21600"/>
                </a:lnTo>
                <a:lnTo>
                  <a:pt x="20471" y="21600"/>
                </a:lnTo>
                <a:lnTo>
                  <a:pt x="20471" y="11818"/>
                </a:lnTo>
                <a:lnTo>
                  <a:pt x="21600" y="10799"/>
                </a:lnTo>
                <a:lnTo>
                  <a:pt x="20471" y="9780"/>
                </a:lnTo>
                <a:lnTo>
                  <a:pt x="20471" y="0"/>
                </a:lnTo>
                <a:lnTo>
                  <a:pt x="0" y="0"/>
                </a:lnTo>
                <a:close/>
              </a:path>
            </a:pathLst>
          </a:custGeom>
          <a:solidFill>
            <a:schemeClr val="accent4"/>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8" name="Shape">
            <a:extLst>
              <a:ext uri="{FF2B5EF4-FFF2-40B4-BE49-F238E27FC236}">
                <a16:creationId xmlns:a16="http://schemas.microsoft.com/office/drawing/2014/main" id="{10F07A7C-789D-CB0D-3627-5608574C0FE5}"/>
              </a:ext>
            </a:extLst>
          </p:cNvPr>
          <p:cNvSpPr/>
          <p:nvPr userDrawn="1"/>
        </p:nvSpPr>
        <p:spPr>
          <a:xfrm>
            <a:off x="10129813" y="4578251"/>
            <a:ext cx="4159992" cy="36030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807"/>
                </a:lnTo>
                <a:lnTo>
                  <a:pt x="1100" y="10799"/>
                </a:lnTo>
                <a:lnTo>
                  <a:pt x="0" y="11791"/>
                </a:lnTo>
                <a:lnTo>
                  <a:pt x="0" y="21600"/>
                </a:lnTo>
                <a:lnTo>
                  <a:pt x="20471" y="21600"/>
                </a:lnTo>
                <a:lnTo>
                  <a:pt x="20471" y="11818"/>
                </a:lnTo>
                <a:lnTo>
                  <a:pt x="21600" y="10799"/>
                </a:lnTo>
                <a:lnTo>
                  <a:pt x="20471" y="9780"/>
                </a:lnTo>
                <a:lnTo>
                  <a:pt x="20471" y="0"/>
                </a:lnTo>
                <a:lnTo>
                  <a:pt x="0" y="0"/>
                </a:lnTo>
                <a:close/>
              </a:path>
            </a:pathLst>
          </a:custGeom>
          <a:solidFill>
            <a:schemeClr val="accent3"/>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10" name="Shape">
            <a:extLst>
              <a:ext uri="{FF2B5EF4-FFF2-40B4-BE49-F238E27FC236}">
                <a16:creationId xmlns:a16="http://schemas.microsoft.com/office/drawing/2014/main" id="{0348E413-DDCE-8D82-803A-BA96DA7680C3}"/>
              </a:ext>
            </a:extLst>
          </p:cNvPr>
          <p:cNvSpPr/>
          <p:nvPr userDrawn="1"/>
        </p:nvSpPr>
        <p:spPr>
          <a:xfrm>
            <a:off x="14141019" y="4578251"/>
            <a:ext cx="4159991" cy="36030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807"/>
                </a:lnTo>
                <a:lnTo>
                  <a:pt x="1100" y="10799"/>
                </a:lnTo>
                <a:lnTo>
                  <a:pt x="0" y="11791"/>
                </a:lnTo>
                <a:lnTo>
                  <a:pt x="0" y="21600"/>
                </a:lnTo>
                <a:lnTo>
                  <a:pt x="20471" y="21600"/>
                </a:lnTo>
                <a:lnTo>
                  <a:pt x="20471" y="11818"/>
                </a:lnTo>
                <a:lnTo>
                  <a:pt x="21600" y="10799"/>
                </a:lnTo>
                <a:lnTo>
                  <a:pt x="20471" y="9780"/>
                </a:lnTo>
                <a:lnTo>
                  <a:pt x="20471" y="0"/>
                </a:lnTo>
                <a:lnTo>
                  <a:pt x="0" y="0"/>
                </a:lnTo>
                <a:close/>
              </a:path>
            </a:pathLst>
          </a:custGeom>
          <a:solidFill>
            <a:schemeClr val="accent4"/>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11" name="Shape">
            <a:extLst>
              <a:ext uri="{FF2B5EF4-FFF2-40B4-BE49-F238E27FC236}">
                <a16:creationId xmlns:a16="http://schemas.microsoft.com/office/drawing/2014/main" id="{A345C84C-6B9A-9757-4C6B-3F244CDBFAF8}"/>
              </a:ext>
            </a:extLst>
          </p:cNvPr>
          <p:cNvSpPr/>
          <p:nvPr userDrawn="1"/>
        </p:nvSpPr>
        <p:spPr>
          <a:xfrm>
            <a:off x="18164979" y="4578251"/>
            <a:ext cx="3942568" cy="36030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807"/>
                </a:lnTo>
                <a:lnTo>
                  <a:pt x="1161" y="10799"/>
                </a:lnTo>
                <a:lnTo>
                  <a:pt x="0" y="11791"/>
                </a:lnTo>
                <a:lnTo>
                  <a:pt x="0" y="21600"/>
                </a:lnTo>
                <a:lnTo>
                  <a:pt x="21600" y="21600"/>
                </a:lnTo>
                <a:lnTo>
                  <a:pt x="21600" y="0"/>
                </a:lnTo>
                <a:lnTo>
                  <a:pt x="0" y="0"/>
                </a:lnTo>
                <a:close/>
              </a:path>
            </a:pathLst>
          </a:custGeom>
          <a:solidFill>
            <a:schemeClr val="accent3"/>
          </a:solidFill>
          <a:ln w="12700">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12" name="Text Placeholder 25">
            <a:extLst>
              <a:ext uri="{FF2B5EF4-FFF2-40B4-BE49-F238E27FC236}">
                <a16:creationId xmlns:a16="http://schemas.microsoft.com/office/drawing/2014/main" id="{20D6AC39-DE1B-4B30-0396-CF3CCE1672C0}"/>
              </a:ext>
            </a:extLst>
          </p:cNvPr>
          <p:cNvSpPr>
            <a:spLocks noGrp="1"/>
          </p:cNvSpPr>
          <p:nvPr>
            <p:ph type="body" sz="quarter" idx="53" hasCustomPrompt="1"/>
          </p:nvPr>
        </p:nvSpPr>
        <p:spPr>
          <a:xfrm>
            <a:off x="6093981" y="9368369"/>
            <a:ext cx="3984997" cy="2327911"/>
          </a:xfrm>
        </p:spPr>
        <p:txBody>
          <a:bodyPr>
            <a:normAutofit/>
          </a:bodyPr>
          <a:lstStyle>
            <a:lvl1pPr marL="0" indent="0" algn="ctr">
              <a:lnSpc>
                <a:spcPct val="120000"/>
              </a:lnSpc>
              <a:buNone/>
              <a:defRPr sz="24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13" name="Text Placeholder 25">
            <a:extLst>
              <a:ext uri="{FF2B5EF4-FFF2-40B4-BE49-F238E27FC236}">
                <a16:creationId xmlns:a16="http://schemas.microsoft.com/office/drawing/2014/main" id="{1A10EE98-5F36-B107-65D6-8C472C2C42A7}"/>
              </a:ext>
            </a:extLst>
          </p:cNvPr>
          <p:cNvSpPr>
            <a:spLocks noGrp="1"/>
          </p:cNvSpPr>
          <p:nvPr>
            <p:ph type="body" sz="quarter" idx="54" hasCustomPrompt="1"/>
          </p:nvPr>
        </p:nvSpPr>
        <p:spPr>
          <a:xfrm>
            <a:off x="6093980" y="8501665"/>
            <a:ext cx="3984997" cy="696080"/>
          </a:xfrm>
        </p:spPr>
        <p:txBody>
          <a:bodyPr>
            <a:normAutofit/>
          </a:bodyPr>
          <a:lstStyle>
            <a:lvl1pPr marL="0" indent="0" algn="ctr">
              <a:lnSpc>
                <a:spcPct val="120000"/>
              </a:lnSpc>
              <a:buNone/>
              <a:defRPr sz="24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NULLAN ISUS EGET</a:t>
            </a:r>
          </a:p>
        </p:txBody>
      </p:sp>
      <p:sp>
        <p:nvSpPr>
          <p:cNvPr id="14" name="Text Placeholder 25">
            <a:extLst>
              <a:ext uri="{FF2B5EF4-FFF2-40B4-BE49-F238E27FC236}">
                <a16:creationId xmlns:a16="http://schemas.microsoft.com/office/drawing/2014/main" id="{267ADE56-895A-0386-BC3D-0AAAD499EAB4}"/>
              </a:ext>
            </a:extLst>
          </p:cNvPr>
          <p:cNvSpPr>
            <a:spLocks noGrp="1"/>
          </p:cNvSpPr>
          <p:nvPr>
            <p:ph type="body" sz="quarter" idx="55" hasCustomPrompt="1"/>
          </p:nvPr>
        </p:nvSpPr>
        <p:spPr>
          <a:xfrm>
            <a:off x="10128930" y="9368369"/>
            <a:ext cx="3984997" cy="2327911"/>
          </a:xfrm>
        </p:spPr>
        <p:txBody>
          <a:bodyPr>
            <a:normAutofit/>
          </a:bodyPr>
          <a:lstStyle>
            <a:lvl1pPr marL="0" indent="0" algn="ctr">
              <a:lnSpc>
                <a:spcPct val="120000"/>
              </a:lnSpc>
              <a:buNone/>
              <a:defRPr sz="24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15" name="Text Placeholder 25">
            <a:extLst>
              <a:ext uri="{FF2B5EF4-FFF2-40B4-BE49-F238E27FC236}">
                <a16:creationId xmlns:a16="http://schemas.microsoft.com/office/drawing/2014/main" id="{784EFCA5-70E7-6DBB-00C3-93941464D0DC}"/>
              </a:ext>
            </a:extLst>
          </p:cNvPr>
          <p:cNvSpPr>
            <a:spLocks noGrp="1"/>
          </p:cNvSpPr>
          <p:nvPr>
            <p:ph type="body" sz="quarter" idx="56" hasCustomPrompt="1"/>
          </p:nvPr>
        </p:nvSpPr>
        <p:spPr>
          <a:xfrm>
            <a:off x="10128929" y="8501665"/>
            <a:ext cx="3984997" cy="696080"/>
          </a:xfrm>
        </p:spPr>
        <p:txBody>
          <a:bodyPr>
            <a:normAutofit/>
          </a:bodyPr>
          <a:lstStyle>
            <a:lvl1pPr marL="0" indent="0" algn="ctr">
              <a:lnSpc>
                <a:spcPct val="120000"/>
              </a:lnSpc>
              <a:buNone/>
              <a:defRPr sz="24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NULLAN ISUS EGET</a:t>
            </a:r>
          </a:p>
        </p:txBody>
      </p:sp>
      <p:sp>
        <p:nvSpPr>
          <p:cNvPr id="16" name="Text Placeholder 25">
            <a:extLst>
              <a:ext uri="{FF2B5EF4-FFF2-40B4-BE49-F238E27FC236}">
                <a16:creationId xmlns:a16="http://schemas.microsoft.com/office/drawing/2014/main" id="{0DAEE0E9-7DA0-444E-0786-D71CB30336B7}"/>
              </a:ext>
            </a:extLst>
          </p:cNvPr>
          <p:cNvSpPr>
            <a:spLocks noGrp="1"/>
          </p:cNvSpPr>
          <p:nvPr>
            <p:ph type="body" sz="quarter" idx="57" hasCustomPrompt="1"/>
          </p:nvPr>
        </p:nvSpPr>
        <p:spPr>
          <a:xfrm>
            <a:off x="14175911" y="9368369"/>
            <a:ext cx="3984997" cy="2327911"/>
          </a:xfrm>
        </p:spPr>
        <p:txBody>
          <a:bodyPr>
            <a:normAutofit/>
          </a:bodyPr>
          <a:lstStyle>
            <a:lvl1pPr marL="0" indent="0" algn="ctr">
              <a:lnSpc>
                <a:spcPct val="120000"/>
              </a:lnSpc>
              <a:buNone/>
              <a:defRPr sz="24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17" name="Text Placeholder 25">
            <a:extLst>
              <a:ext uri="{FF2B5EF4-FFF2-40B4-BE49-F238E27FC236}">
                <a16:creationId xmlns:a16="http://schemas.microsoft.com/office/drawing/2014/main" id="{94D0A6A7-77D1-E335-C9E4-5E979CDC56E0}"/>
              </a:ext>
            </a:extLst>
          </p:cNvPr>
          <p:cNvSpPr>
            <a:spLocks noGrp="1"/>
          </p:cNvSpPr>
          <p:nvPr>
            <p:ph type="body" sz="quarter" idx="58" hasCustomPrompt="1"/>
          </p:nvPr>
        </p:nvSpPr>
        <p:spPr>
          <a:xfrm>
            <a:off x="14175910" y="8501665"/>
            <a:ext cx="3984997" cy="696080"/>
          </a:xfrm>
        </p:spPr>
        <p:txBody>
          <a:bodyPr>
            <a:normAutofit/>
          </a:bodyPr>
          <a:lstStyle>
            <a:lvl1pPr marL="0" indent="0" algn="ctr">
              <a:lnSpc>
                <a:spcPct val="120000"/>
              </a:lnSpc>
              <a:buNone/>
              <a:defRPr sz="24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NULLAN ISUS EGET</a:t>
            </a:r>
          </a:p>
        </p:txBody>
      </p:sp>
      <p:sp>
        <p:nvSpPr>
          <p:cNvPr id="18" name="Text Placeholder 25">
            <a:extLst>
              <a:ext uri="{FF2B5EF4-FFF2-40B4-BE49-F238E27FC236}">
                <a16:creationId xmlns:a16="http://schemas.microsoft.com/office/drawing/2014/main" id="{17AF8CE4-65A4-9858-CB17-ABA9B5575719}"/>
              </a:ext>
            </a:extLst>
          </p:cNvPr>
          <p:cNvSpPr>
            <a:spLocks noGrp="1"/>
          </p:cNvSpPr>
          <p:nvPr>
            <p:ph type="body" sz="quarter" idx="59" hasCustomPrompt="1"/>
          </p:nvPr>
        </p:nvSpPr>
        <p:spPr>
          <a:xfrm>
            <a:off x="18222891" y="9368369"/>
            <a:ext cx="3984997" cy="2327911"/>
          </a:xfrm>
        </p:spPr>
        <p:txBody>
          <a:bodyPr>
            <a:normAutofit/>
          </a:bodyPr>
          <a:lstStyle>
            <a:lvl1pPr marL="0" indent="0" algn="ctr">
              <a:lnSpc>
                <a:spcPct val="120000"/>
              </a:lnSpc>
              <a:buNone/>
              <a:defRPr sz="24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19" name="Text Placeholder 25">
            <a:extLst>
              <a:ext uri="{FF2B5EF4-FFF2-40B4-BE49-F238E27FC236}">
                <a16:creationId xmlns:a16="http://schemas.microsoft.com/office/drawing/2014/main" id="{E49278ED-C2B1-7E8D-B461-E1A81F6019F3}"/>
              </a:ext>
            </a:extLst>
          </p:cNvPr>
          <p:cNvSpPr>
            <a:spLocks noGrp="1"/>
          </p:cNvSpPr>
          <p:nvPr>
            <p:ph type="body" sz="quarter" idx="60" hasCustomPrompt="1"/>
          </p:nvPr>
        </p:nvSpPr>
        <p:spPr>
          <a:xfrm>
            <a:off x="18222890" y="8501665"/>
            <a:ext cx="3984997" cy="696080"/>
          </a:xfrm>
        </p:spPr>
        <p:txBody>
          <a:bodyPr>
            <a:normAutofit/>
          </a:bodyPr>
          <a:lstStyle>
            <a:lvl1pPr marL="0" indent="0" algn="ctr">
              <a:lnSpc>
                <a:spcPct val="120000"/>
              </a:lnSpc>
              <a:buNone/>
              <a:defRPr sz="24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NULLAN ISUS EGET</a:t>
            </a:r>
          </a:p>
        </p:txBody>
      </p:sp>
      <p:sp>
        <p:nvSpPr>
          <p:cNvPr id="22" name="Text Placeholder 21">
            <a:extLst>
              <a:ext uri="{FF2B5EF4-FFF2-40B4-BE49-F238E27FC236}">
                <a16:creationId xmlns:a16="http://schemas.microsoft.com/office/drawing/2014/main" id="{2DAEEAC9-C563-BCAE-C169-A22C9D26E126}"/>
              </a:ext>
            </a:extLst>
          </p:cNvPr>
          <p:cNvSpPr>
            <a:spLocks noGrp="1"/>
          </p:cNvSpPr>
          <p:nvPr>
            <p:ph type="body" sz="quarter" idx="61" hasCustomPrompt="1"/>
          </p:nvPr>
        </p:nvSpPr>
        <p:spPr>
          <a:xfrm>
            <a:off x="3108325" y="4362935"/>
            <a:ext cx="1900238" cy="4138730"/>
          </a:xfrm>
        </p:spPr>
        <p:txBody>
          <a:bodyPr anchor="ctr">
            <a:normAutofit/>
          </a:bodyPr>
          <a:lstStyle>
            <a:lvl1pPr marL="0" indent="0" algn="ctr">
              <a:buNone/>
              <a:defRPr sz="20000">
                <a:solidFill>
                  <a:schemeClr val="accent1">
                    <a:alpha val="25000"/>
                  </a:schemeClr>
                </a:solidFill>
                <a:latin typeface="+mj-lt"/>
              </a:defRPr>
            </a:lvl1pPr>
          </a:lstStyle>
          <a:p>
            <a:pPr lvl="0"/>
            <a:r>
              <a:rPr lang="en-US" dirty="0"/>
              <a:t>1</a:t>
            </a:r>
          </a:p>
        </p:txBody>
      </p:sp>
      <p:sp>
        <p:nvSpPr>
          <p:cNvPr id="28" name="Text Placeholder 21">
            <a:extLst>
              <a:ext uri="{FF2B5EF4-FFF2-40B4-BE49-F238E27FC236}">
                <a16:creationId xmlns:a16="http://schemas.microsoft.com/office/drawing/2014/main" id="{46998431-0479-3ABF-3CF7-490DEA7E927E}"/>
              </a:ext>
            </a:extLst>
          </p:cNvPr>
          <p:cNvSpPr>
            <a:spLocks noGrp="1"/>
          </p:cNvSpPr>
          <p:nvPr>
            <p:ph type="body" sz="quarter" idx="62" hasCustomPrompt="1"/>
          </p:nvPr>
        </p:nvSpPr>
        <p:spPr>
          <a:xfrm>
            <a:off x="7136359" y="4362935"/>
            <a:ext cx="1900238" cy="4138730"/>
          </a:xfrm>
        </p:spPr>
        <p:txBody>
          <a:bodyPr anchor="ctr">
            <a:normAutofit/>
          </a:bodyPr>
          <a:lstStyle>
            <a:lvl1pPr marL="0" indent="0" algn="ctr">
              <a:buNone/>
              <a:defRPr sz="20000">
                <a:solidFill>
                  <a:schemeClr val="accent1">
                    <a:alpha val="25000"/>
                  </a:schemeClr>
                </a:solidFill>
                <a:latin typeface="+mj-lt"/>
              </a:defRPr>
            </a:lvl1pPr>
          </a:lstStyle>
          <a:p>
            <a:pPr lvl="0"/>
            <a:r>
              <a:rPr lang="en-US" dirty="0"/>
              <a:t>2</a:t>
            </a:r>
          </a:p>
        </p:txBody>
      </p:sp>
      <p:sp>
        <p:nvSpPr>
          <p:cNvPr id="29" name="Text Placeholder 21">
            <a:extLst>
              <a:ext uri="{FF2B5EF4-FFF2-40B4-BE49-F238E27FC236}">
                <a16:creationId xmlns:a16="http://schemas.microsoft.com/office/drawing/2014/main" id="{C063B739-4011-C208-DDC4-24C7C9F5DCA5}"/>
              </a:ext>
            </a:extLst>
          </p:cNvPr>
          <p:cNvSpPr>
            <a:spLocks noGrp="1"/>
          </p:cNvSpPr>
          <p:nvPr>
            <p:ph type="body" sz="quarter" idx="63" hasCustomPrompt="1"/>
          </p:nvPr>
        </p:nvSpPr>
        <p:spPr>
          <a:xfrm>
            <a:off x="11239155" y="4362935"/>
            <a:ext cx="1900238" cy="4138730"/>
          </a:xfrm>
        </p:spPr>
        <p:txBody>
          <a:bodyPr anchor="ctr">
            <a:normAutofit/>
          </a:bodyPr>
          <a:lstStyle>
            <a:lvl1pPr marL="0" indent="0" algn="ctr">
              <a:buNone/>
              <a:defRPr sz="20000">
                <a:solidFill>
                  <a:schemeClr val="accent1">
                    <a:alpha val="25000"/>
                  </a:schemeClr>
                </a:solidFill>
                <a:latin typeface="+mj-lt"/>
              </a:defRPr>
            </a:lvl1pPr>
          </a:lstStyle>
          <a:p>
            <a:pPr lvl="0"/>
            <a:r>
              <a:rPr lang="en-US" dirty="0"/>
              <a:t>3</a:t>
            </a:r>
          </a:p>
        </p:txBody>
      </p:sp>
      <p:sp>
        <p:nvSpPr>
          <p:cNvPr id="32" name="Text Placeholder 21">
            <a:extLst>
              <a:ext uri="{FF2B5EF4-FFF2-40B4-BE49-F238E27FC236}">
                <a16:creationId xmlns:a16="http://schemas.microsoft.com/office/drawing/2014/main" id="{E60764C0-08A4-BDBB-3872-CD22FA350842}"/>
              </a:ext>
            </a:extLst>
          </p:cNvPr>
          <p:cNvSpPr>
            <a:spLocks noGrp="1"/>
          </p:cNvSpPr>
          <p:nvPr>
            <p:ph type="body" sz="quarter" idx="64" hasCustomPrompt="1"/>
          </p:nvPr>
        </p:nvSpPr>
        <p:spPr>
          <a:xfrm>
            <a:off x="15155914" y="4362935"/>
            <a:ext cx="1900238" cy="4138730"/>
          </a:xfrm>
        </p:spPr>
        <p:txBody>
          <a:bodyPr anchor="ctr">
            <a:normAutofit/>
          </a:bodyPr>
          <a:lstStyle>
            <a:lvl1pPr marL="0" indent="0" algn="ctr">
              <a:buNone/>
              <a:defRPr sz="20000">
                <a:solidFill>
                  <a:schemeClr val="accent1">
                    <a:alpha val="25000"/>
                  </a:schemeClr>
                </a:solidFill>
                <a:latin typeface="+mj-lt"/>
              </a:defRPr>
            </a:lvl1pPr>
          </a:lstStyle>
          <a:p>
            <a:pPr lvl="0"/>
            <a:r>
              <a:rPr lang="en-US" dirty="0"/>
              <a:t>4</a:t>
            </a:r>
          </a:p>
        </p:txBody>
      </p:sp>
      <p:sp>
        <p:nvSpPr>
          <p:cNvPr id="33" name="Text Placeholder 21">
            <a:extLst>
              <a:ext uri="{FF2B5EF4-FFF2-40B4-BE49-F238E27FC236}">
                <a16:creationId xmlns:a16="http://schemas.microsoft.com/office/drawing/2014/main" id="{82FE1200-21D0-6379-3589-6EF954482408}"/>
              </a:ext>
            </a:extLst>
          </p:cNvPr>
          <p:cNvSpPr>
            <a:spLocks noGrp="1"/>
          </p:cNvSpPr>
          <p:nvPr>
            <p:ph type="body" sz="quarter" idx="65" hasCustomPrompt="1"/>
          </p:nvPr>
        </p:nvSpPr>
        <p:spPr>
          <a:xfrm>
            <a:off x="19167119" y="4362935"/>
            <a:ext cx="1900238" cy="4138730"/>
          </a:xfrm>
        </p:spPr>
        <p:txBody>
          <a:bodyPr anchor="ctr">
            <a:normAutofit/>
          </a:bodyPr>
          <a:lstStyle>
            <a:lvl1pPr marL="0" indent="0" algn="ctr">
              <a:buNone/>
              <a:defRPr sz="20000">
                <a:solidFill>
                  <a:schemeClr val="accent1">
                    <a:alpha val="25000"/>
                  </a:schemeClr>
                </a:solidFill>
                <a:latin typeface="+mj-lt"/>
              </a:defRPr>
            </a:lvl1pPr>
          </a:lstStyle>
          <a:p>
            <a:pPr lvl="0"/>
            <a:r>
              <a:rPr lang="en-US" dirty="0"/>
              <a:t>5</a:t>
            </a:r>
          </a:p>
        </p:txBody>
      </p:sp>
      <p:sp>
        <p:nvSpPr>
          <p:cNvPr id="35" name="Picture Placeholder 34">
            <a:extLst>
              <a:ext uri="{FF2B5EF4-FFF2-40B4-BE49-F238E27FC236}">
                <a16:creationId xmlns:a16="http://schemas.microsoft.com/office/drawing/2014/main" id="{B8B139FB-410B-8039-FA48-C25A301A0449}"/>
              </a:ext>
            </a:extLst>
          </p:cNvPr>
          <p:cNvSpPr>
            <a:spLocks noGrp="1"/>
          </p:cNvSpPr>
          <p:nvPr>
            <p:ph type="pic" sz="quarter" idx="66" hasCustomPrompt="1"/>
          </p:nvPr>
        </p:nvSpPr>
        <p:spPr>
          <a:xfrm>
            <a:off x="3394869" y="5777119"/>
            <a:ext cx="1327150" cy="1325563"/>
          </a:xfrm>
        </p:spPr>
        <p:txBody>
          <a:bodyPr>
            <a:normAutofit/>
          </a:bodyPr>
          <a:lstStyle>
            <a:lvl1pPr marL="0" indent="0">
              <a:buNone/>
              <a:defRPr sz="2400">
                <a:latin typeface="Avenir Next LT Pro" panose="020B0504020202020204" pitchFamily="34" charset="0"/>
              </a:defRPr>
            </a:lvl1pPr>
          </a:lstStyle>
          <a:p>
            <a:r>
              <a:rPr lang="en-US" dirty="0"/>
              <a:t>Icon</a:t>
            </a:r>
          </a:p>
        </p:txBody>
      </p:sp>
      <p:sp>
        <p:nvSpPr>
          <p:cNvPr id="36" name="Picture Placeholder 34">
            <a:extLst>
              <a:ext uri="{FF2B5EF4-FFF2-40B4-BE49-F238E27FC236}">
                <a16:creationId xmlns:a16="http://schemas.microsoft.com/office/drawing/2014/main" id="{88BD62B6-4A9D-48D4-B41B-7D1C6D8F384A}"/>
              </a:ext>
            </a:extLst>
          </p:cNvPr>
          <p:cNvSpPr>
            <a:spLocks noGrp="1"/>
          </p:cNvSpPr>
          <p:nvPr>
            <p:ph type="pic" sz="quarter" idx="67" hasCustomPrompt="1"/>
          </p:nvPr>
        </p:nvSpPr>
        <p:spPr>
          <a:xfrm>
            <a:off x="7422903" y="5777119"/>
            <a:ext cx="1327150" cy="1325563"/>
          </a:xfrm>
        </p:spPr>
        <p:txBody>
          <a:bodyPr>
            <a:normAutofit/>
          </a:bodyPr>
          <a:lstStyle>
            <a:lvl1pPr marL="0" indent="0">
              <a:buNone/>
              <a:defRPr sz="2400">
                <a:latin typeface="Avenir Next LT Pro" panose="020B0504020202020204" pitchFamily="34" charset="0"/>
              </a:defRPr>
            </a:lvl1pPr>
          </a:lstStyle>
          <a:p>
            <a:r>
              <a:rPr lang="en-US" dirty="0"/>
              <a:t>Icon</a:t>
            </a:r>
          </a:p>
        </p:txBody>
      </p:sp>
      <p:sp>
        <p:nvSpPr>
          <p:cNvPr id="37" name="Picture Placeholder 34">
            <a:extLst>
              <a:ext uri="{FF2B5EF4-FFF2-40B4-BE49-F238E27FC236}">
                <a16:creationId xmlns:a16="http://schemas.microsoft.com/office/drawing/2014/main" id="{7642A6D5-FB4A-DA0C-6FE0-56C4A91D3BF8}"/>
              </a:ext>
            </a:extLst>
          </p:cNvPr>
          <p:cNvSpPr>
            <a:spLocks noGrp="1"/>
          </p:cNvSpPr>
          <p:nvPr>
            <p:ph type="pic" sz="quarter" idx="68" hasCustomPrompt="1"/>
          </p:nvPr>
        </p:nvSpPr>
        <p:spPr>
          <a:xfrm>
            <a:off x="11525699" y="5777119"/>
            <a:ext cx="1327150" cy="1325563"/>
          </a:xfrm>
        </p:spPr>
        <p:txBody>
          <a:bodyPr>
            <a:normAutofit/>
          </a:bodyPr>
          <a:lstStyle>
            <a:lvl1pPr marL="0" indent="0">
              <a:buNone/>
              <a:defRPr sz="2400">
                <a:latin typeface="Avenir Next LT Pro" panose="020B0504020202020204" pitchFamily="34" charset="0"/>
              </a:defRPr>
            </a:lvl1pPr>
          </a:lstStyle>
          <a:p>
            <a:r>
              <a:rPr lang="en-US" dirty="0"/>
              <a:t>Icon</a:t>
            </a:r>
          </a:p>
        </p:txBody>
      </p:sp>
      <p:sp>
        <p:nvSpPr>
          <p:cNvPr id="38" name="Picture Placeholder 34">
            <a:extLst>
              <a:ext uri="{FF2B5EF4-FFF2-40B4-BE49-F238E27FC236}">
                <a16:creationId xmlns:a16="http://schemas.microsoft.com/office/drawing/2014/main" id="{37D0B76D-9510-DBB8-68DA-6C9059346FBA}"/>
              </a:ext>
            </a:extLst>
          </p:cNvPr>
          <p:cNvSpPr>
            <a:spLocks noGrp="1"/>
          </p:cNvSpPr>
          <p:nvPr>
            <p:ph type="pic" sz="quarter" idx="69" hasCustomPrompt="1"/>
          </p:nvPr>
        </p:nvSpPr>
        <p:spPr>
          <a:xfrm>
            <a:off x="15462166" y="5777119"/>
            <a:ext cx="1327150" cy="1325563"/>
          </a:xfrm>
        </p:spPr>
        <p:txBody>
          <a:bodyPr>
            <a:normAutofit/>
          </a:bodyPr>
          <a:lstStyle>
            <a:lvl1pPr marL="0" indent="0">
              <a:buNone/>
              <a:defRPr sz="2400">
                <a:latin typeface="Avenir Next LT Pro" panose="020B0504020202020204" pitchFamily="34" charset="0"/>
              </a:defRPr>
            </a:lvl1pPr>
          </a:lstStyle>
          <a:p>
            <a:r>
              <a:rPr lang="en-US" dirty="0"/>
              <a:t>Icon</a:t>
            </a:r>
          </a:p>
        </p:txBody>
      </p:sp>
      <p:sp>
        <p:nvSpPr>
          <p:cNvPr id="39" name="Picture Placeholder 34">
            <a:extLst>
              <a:ext uri="{FF2B5EF4-FFF2-40B4-BE49-F238E27FC236}">
                <a16:creationId xmlns:a16="http://schemas.microsoft.com/office/drawing/2014/main" id="{BF71B6D9-D199-85FD-3BE0-618BB6E9BD4B}"/>
              </a:ext>
            </a:extLst>
          </p:cNvPr>
          <p:cNvSpPr>
            <a:spLocks noGrp="1"/>
          </p:cNvSpPr>
          <p:nvPr>
            <p:ph type="pic" sz="quarter" idx="70" hasCustomPrompt="1"/>
          </p:nvPr>
        </p:nvSpPr>
        <p:spPr>
          <a:xfrm>
            <a:off x="19472688" y="5777119"/>
            <a:ext cx="1327150" cy="1325563"/>
          </a:xfrm>
        </p:spPr>
        <p:txBody>
          <a:bodyPr>
            <a:normAutofit/>
          </a:bodyPr>
          <a:lstStyle>
            <a:lvl1pPr marL="0" indent="0">
              <a:buNone/>
              <a:defRPr sz="2400">
                <a:latin typeface="Avenir Next LT Pro" panose="020B0504020202020204" pitchFamily="34" charset="0"/>
              </a:defRPr>
            </a:lvl1pPr>
          </a:lstStyle>
          <a:p>
            <a:r>
              <a:rPr lang="en-US" dirty="0"/>
              <a:t>Icon</a:t>
            </a:r>
          </a:p>
        </p:txBody>
      </p:sp>
    </p:spTree>
    <p:extLst>
      <p:ext uri="{BB962C8B-B14F-4D97-AF65-F5344CB8AC3E}">
        <p14:creationId xmlns:p14="http://schemas.microsoft.com/office/powerpoint/2010/main" val="637404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nn Diagram">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2755602"/>
          </a:xfrm>
        </p:spPr>
        <p:txBody>
          <a:bodyPr anchor="ctr">
            <a:normAutofit/>
          </a:bodyPr>
          <a:lstStyle>
            <a:lvl1pPr marL="0" indent="0" algn="ctr">
              <a:buNone/>
              <a:defRPr sz="6600">
                <a:latin typeface="+mj-lt"/>
              </a:defRPr>
            </a:lvl1pPr>
          </a:lstStyle>
          <a:p>
            <a:pPr lvl="0"/>
            <a:r>
              <a:rPr lang="en-US" dirty="0"/>
              <a:t>Venn Diagram Detail</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60" name="Text Placeholder 25">
            <a:extLst>
              <a:ext uri="{FF2B5EF4-FFF2-40B4-BE49-F238E27FC236}">
                <a16:creationId xmlns:a16="http://schemas.microsoft.com/office/drawing/2014/main" id="{DA650F60-46A5-3379-F78F-D77B9BE6D526}"/>
              </a:ext>
            </a:extLst>
          </p:cNvPr>
          <p:cNvSpPr>
            <a:spLocks noGrp="1"/>
          </p:cNvSpPr>
          <p:nvPr>
            <p:ph type="body" sz="quarter" idx="53" hasCustomPrompt="1"/>
          </p:nvPr>
        </p:nvSpPr>
        <p:spPr>
          <a:xfrm>
            <a:off x="12744082" y="5982114"/>
            <a:ext cx="8614169" cy="2327911"/>
          </a:xfrm>
        </p:spPr>
        <p:txBody>
          <a:bodyPr>
            <a:normAutofit/>
          </a:bodyPr>
          <a:lstStyle>
            <a:lvl1pPr marL="0" indent="0">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cxnSp>
        <p:nvCxnSpPr>
          <p:cNvPr id="61" name="Straight Connector 60">
            <a:extLst>
              <a:ext uri="{FF2B5EF4-FFF2-40B4-BE49-F238E27FC236}">
                <a16:creationId xmlns:a16="http://schemas.microsoft.com/office/drawing/2014/main" id="{8C8AC902-7A54-EBB4-3218-FF042977C4E2}"/>
              </a:ext>
            </a:extLst>
          </p:cNvPr>
          <p:cNvCxnSpPr>
            <a:cxnSpLocks/>
          </p:cNvCxnSpPr>
          <p:nvPr userDrawn="1"/>
        </p:nvCxnSpPr>
        <p:spPr>
          <a:xfrm>
            <a:off x="12744082" y="8651273"/>
            <a:ext cx="4173810" cy="0"/>
          </a:xfrm>
          <a:prstGeom prst="line">
            <a:avLst/>
          </a:prstGeom>
        </p:spPr>
        <p:style>
          <a:lnRef idx="1">
            <a:schemeClr val="dk1"/>
          </a:lnRef>
          <a:fillRef idx="0">
            <a:schemeClr val="dk1"/>
          </a:fillRef>
          <a:effectRef idx="0">
            <a:schemeClr val="dk1"/>
          </a:effectRef>
          <a:fontRef idx="minor">
            <a:schemeClr val="tx1"/>
          </a:fontRef>
        </p:style>
      </p:cxnSp>
      <p:sp>
        <p:nvSpPr>
          <p:cNvPr id="62" name="Text Placeholder 25">
            <a:extLst>
              <a:ext uri="{FF2B5EF4-FFF2-40B4-BE49-F238E27FC236}">
                <a16:creationId xmlns:a16="http://schemas.microsoft.com/office/drawing/2014/main" id="{93EDC605-4616-FF63-6029-4F2AECF79765}"/>
              </a:ext>
            </a:extLst>
          </p:cNvPr>
          <p:cNvSpPr>
            <a:spLocks noGrp="1"/>
          </p:cNvSpPr>
          <p:nvPr>
            <p:ph type="body" sz="quarter" idx="54" hasCustomPrompt="1"/>
          </p:nvPr>
        </p:nvSpPr>
        <p:spPr>
          <a:xfrm>
            <a:off x="12744082" y="5115410"/>
            <a:ext cx="8614169" cy="696080"/>
          </a:xfrm>
        </p:spPr>
        <p:txBody>
          <a:bodyPr>
            <a:normAutofit/>
          </a:bodyPr>
          <a:lstStyle>
            <a:lvl1pPr marL="0" indent="0">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 EU LEO</a:t>
            </a:r>
          </a:p>
        </p:txBody>
      </p:sp>
      <p:sp>
        <p:nvSpPr>
          <p:cNvPr id="63" name="Text Placeholder 25">
            <a:extLst>
              <a:ext uri="{FF2B5EF4-FFF2-40B4-BE49-F238E27FC236}">
                <a16:creationId xmlns:a16="http://schemas.microsoft.com/office/drawing/2014/main" id="{E6F45A49-761F-82B3-0888-AC736CA8BFE5}"/>
              </a:ext>
            </a:extLst>
          </p:cNvPr>
          <p:cNvSpPr>
            <a:spLocks noGrp="1"/>
          </p:cNvSpPr>
          <p:nvPr>
            <p:ph type="body" sz="quarter" idx="55" hasCustomPrompt="1"/>
          </p:nvPr>
        </p:nvSpPr>
        <p:spPr>
          <a:xfrm>
            <a:off x="12744082" y="9859226"/>
            <a:ext cx="8614169" cy="2327911"/>
          </a:xfrm>
        </p:spPr>
        <p:txBody>
          <a:bodyPr>
            <a:normAutofit/>
          </a:bodyPr>
          <a:lstStyle>
            <a:lvl1pPr marL="0" indent="0">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64" name="Text Placeholder 25">
            <a:extLst>
              <a:ext uri="{FF2B5EF4-FFF2-40B4-BE49-F238E27FC236}">
                <a16:creationId xmlns:a16="http://schemas.microsoft.com/office/drawing/2014/main" id="{538FBB68-B9BD-0EE7-DE07-34D1890132A0}"/>
              </a:ext>
            </a:extLst>
          </p:cNvPr>
          <p:cNvSpPr>
            <a:spLocks noGrp="1"/>
          </p:cNvSpPr>
          <p:nvPr>
            <p:ph type="body" sz="quarter" idx="56" hasCustomPrompt="1"/>
          </p:nvPr>
        </p:nvSpPr>
        <p:spPr>
          <a:xfrm>
            <a:off x="12744082" y="8992522"/>
            <a:ext cx="8614169" cy="696080"/>
          </a:xfrm>
        </p:spPr>
        <p:txBody>
          <a:bodyPr>
            <a:normAutofit/>
          </a:bodyPr>
          <a:lstStyle>
            <a:lvl1pPr marL="0" indent="0">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EIUSMOD DONEC</a:t>
            </a:r>
          </a:p>
        </p:txBody>
      </p:sp>
      <p:sp>
        <p:nvSpPr>
          <p:cNvPr id="19" name="SmartArt Placeholder 18">
            <a:extLst>
              <a:ext uri="{FF2B5EF4-FFF2-40B4-BE49-F238E27FC236}">
                <a16:creationId xmlns:a16="http://schemas.microsoft.com/office/drawing/2014/main" id="{47866D73-0B14-621C-765D-A5B63D836627}"/>
              </a:ext>
            </a:extLst>
          </p:cNvPr>
          <p:cNvSpPr>
            <a:spLocks noGrp="1"/>
          </p:cNvSpPr>
          <p:nvPr>
            <p:ph type="dgm" sz="quarter" idx="57" hasCustomPrompt="1"/>
          </p:nvPr>
        </p:nvSpPr>
        <p:spPr>
          <a:xfrm>
            <a:off x="1876193" y="5114924"/>
            <a:ext cx="9997359" cy="6676733"/>
          </a:xfrm>
        </p:spPr>
        <p:txBody>
          <a:bodyPr/>
          <a:lstStyle>
            <a:lvl1pPr>
              <a:defRPr>
                <a:latin typeface="Avenir Next LT Pro" panose="020B0504020202020204" pitchFamily="34" charset="0"/>
              </a:defRPr>
            </a:lvl1pPr>
          </a:lstStyle>
          <a:p>
            <a:r>
              <a:rPr lang="en-US" dirty="0"/>
              <a:t>Click and select Relationship &gt; Basic Venn</a:t>
            </a:r>
          </a:p>
        </p:txBody>
      </p:sp>
    </p:spTree>
    <p:extLst>
      <p:ext uri="{BB962C8B-B14F-4D97-AF65-F5344CB8AC3E}">
        <p14:creationId xmlns:p14="http://schemas.microsoft.com/office/powerpoint/2010/main" val="3382820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ircle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1756460"/>
          </a:xfrm>
        </p:spPr>
        <p:txBody>
          <a:bodyPr anchor="ctr">
            <a:normAutofit/>
          </a:bodyPr>
          <a:lstStyle>
            <a:lvl1pPr marL="0" indent="0" algn="ctr">
              <a:buNone/>
              <a:defRPr sz="6600">
                <a:latin typeface="+mj-lt"/>
              </a:defRPr>
            </a:lvl1pPr>
          </a:lstStyle>
          <a:p>
            <a:pPr lvl="0"/>
            <a:r>
              <a:rPr lang="en-US" dirty="0"/>
              <a:t>Circle Trio</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60" name="Text Placeholder 25">
            <a:extLst>
              <a:ext uri="{FF2B5EF4-FFF2-40B4-BE49-F238E27FC236}">
                <a16:creationId xmlns:a16="http://schemas.microsoft.com/office/drawing/2014/main" id="{DA650F60-46A5-3379-F78F-D77B9BE6D526}"/>
              </a:ext>
            </a:extLst>
          </p:cNvPr>
          <p:cNvSpPr>
            <a:spLocks noGrp="1"/>
          </p:cNvSpPr>
          <p:nvPr>
            <p:ph type="body" sz="quarter" idx="53" hasCustomPrompt="1"/>
          </p:nvPr>
        </p:nvSpPr>
        <p:spPr>
          <a:xfrm>
            <a:off x="1098267" y="9756890"/>
            <a:ext cx="7213216" cy="2327911"/>
          </a:xfrm>
        </p:spPr>
        <p:txBody>
          <a:bodyPr>
            <a:normAutofit/>
          </a:bodyPr>
          <a:lstStyle>
            <a:lvl1pPr marL="0" indent="0" algn="ctr">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62" name="Text Placeholder 25">
            <a:extLst>
              <a:ext uri="{FF2B5EF4-FFF2-40B4-BE49-F238E27FC236}">
                <a16:creationId xmlns:a16="http://schemas.microsoft.com/office/drawing/2014/main" id="{93EDC605-4616-FF63-6029-4F2AECF79765}"/>
              </a:ext>
            </a:extLst>
          </p:cNvPr>
          <p:cNvSpPr>
            <a:spLocks noGrp="1"/>
          </p:cNvSpPr>
          <p:nvPr>
            <p:ph type="body" sz="quarter" idx="54" hasCustomPrompt="1"/>
          </p:nvPr>
        </p:nvSpPr>
        <p:spPr>
          <a:xfrm>
            <a:off x="1098267" y="8890186"/>
            <a:ext cx="7213216" cy="696080"/>
          </a:xfrm>
        </p:spPr>
        <p:txBody>
          <a:bodyPr>
            <a:normAutofit/>
          </a:bodyPr>
          <a:lstStyle>
            <a:lvl1pPr marL="0" indent="0" algn="ctr">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 EU LEO</a:t>
            </a:r>
          </a:p>
        </p:txBody>
      </p:sp>
      <p:sp>
        <p:nvSpPr>
          <p:cNvPr id="2" name="Text Placeholder 25">
            <a:extLst>
              <a:ext uri="{FF2B5EF4-FFF2-40B4-BE49-F238E27FC236}">
                <a16:creationId xmlns:a16="http://schemas.microsoft.com/office/drawing/2014/main" id="{030AC3BB-F56E-252D-613C-053D74DB3C81}"/>
              </a:ext>
            </a:extLst>
          </p:cNvPr>
          <p:cNvSpPr>
            <a:spLocks noGrp="1"/>
          </p:cNvSpPr>
          <p:nvPr>
            <p:ph type="body" sz="quarter" idx="55" hasCustomPrompt="1"/>
          </p:nvPr>
        </p:nvSpPr>
        <p:spPr>
          <a:xfrm>
            <a:off x="8672772" y="9756890"/>
            <a:ext cx="7213216" cy="2327911"/>
          </a:xfrm>
        </p:spPr>
        <p:txBody>
          <a:bodyPr>
            <a:normAutofit/>
          </a:bodyPr>
          <a:lstStyle>
            <a:lvl1pPr marL="0" indent="0" algn="ctr">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3" name="Text Placeholder 25">
            <a:extLst>
              <a:ext uri="{FF2B5EF4-FFF2-40B4-BE49-F238E27FC236}">
                <a16:creationId xmlns:a16="http://schemas.microsoft.com/office/drawing/2014/main" id="{6AB2929C-6D11-9C73-FA28-AE2CC58569D6}"/>
              </a:ext>
            </a:extLst>
          </p:cNvPr>
          <p:cNvSpPr>
            <a:spLocks noGrp="1"/>
          </p:cNvSpPr>
          <p:nvPr>
            <p:ph type="body" sz="quarter" idx="56" hasCustomPrompt="1"/>
          </p:nvPr>
        </p:nvSpPr>
        <p:spPr>
          <a:xfrm>
            <a:off x="8672772" y="8890186"/>
            <a:ext cx="7213216" cy="696080"/>
          </a:xfrm>
        </p:spPr>
        <p:txBody>
          <a:bodyPr>
            <a:normAutofit/>
          </a:bodyPr>
          <a:lstStyle>
            <a:lvl1pPr marL="0" indent="0" algn="ctr">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 EU LEO</a:t>
            </a:r>
          </a:p>
        </p:txBody>
      </p:sp>
      <p:sp>
        <p:nvSpPr>
          <p:cNvPr id="4" name="Text Placeholder 25">
            <a:extLst>
              <a:ext uri="{FF2B5EF4-FFF2-40B4-BE49-F238E27FC236}">
                <a16:creationId xmlns:a16="http://schemas.microsoft.com/office/drawing/2014/main" id="{3E679FDD-3CAF-6DD0-9166-AFFE6A50CA53}"/>
              </a:ext>
            </a:extLst>
          </p:cNvPr>
          <p:cNvSpPr>
            <a:spLocks noGrp="1"/>
          </p:cNvSpPr>
          <p:nvPr>
            <p:ph type="body" sz="quarter" idx="57" hasCustomPrompt="1"/>
          </p:nvPr>
        </p:nvSpPr>
        <p:spPr>
          <a:xfrm>
            <a:off x="16233639" y="9756890"/>
            <a:ext cx="7213216" cy="2327911"/>
          </a:xfrm>
        </p:spPr>
        <p:txBody>
          <a:bodyPr>
            <a:normAutofit/>
          </a:bodyPr>
          <a:lstStyle>
            <a:lvl1pPr marL="0" indent="0" algn="ctr">
              <a:lnSpc>
                <a:spcPct val="120000"/>
              </a:lnSpc>
              <a:buNone/>
              <a:defRPr sz="2800" b="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a:t>
            </a:r>
          </a:p>
        </p:txBody>
      </p:sp>
      <p:sp>
        <p:nvSpPr>
          <p:cNvPr id="5" name="Text Placeholder 25">
            <a:extLst>
              <a:ext uri="{FF2B5EF4-FFF2-40B4-BE49-F238E27FC236}">
                <a16:creationId xmlns:a16="http://schemas.microsoft.com/office/drawing/2014/main" id="{D89BDB20-B857-8A69-50B1-022F57226CA0}"/>
              </a:ext>
            </a:extLst>
          </p:cNvPr>
          <p:cNvSpPr>
            <a:spLocks noGrp="1"/>
          </p:cNvSpPr>
          <p:nvPr>
            <p:ph type="body" sz="quarter" idx="58" hasCustomPrompt="1"/>
          </p:nvPr>
        </p:nvSpPr>
        <p:spPr>
          <a:xfrm>
            <a:off x="16233639" y="8890186"/>
            <a:ext cx="7213216" cy="696080"/>
          </a:xfrm>
        </p:spPr>
        <p:txBody>
          <a:bodyPr>
            <a:normAutofit/>
          </a:bodyPr>
          <a:lstStyle>
            <a:lvl1pPr marL="0" indent="0" algn="ctr">
              <a:lnSpc>
                <a:spcPct val="120000"/>
              </a:lnSpc>
              <a:buNone/>
              <a:defRPr sz="2800" b="1">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 EU LEO</a:t>
            </a:r>
          </a:p>
        </p:txBody>
      </p:sp>
      <p:sp>
        <p:nvSpPr>
          <p:cNvPr id="11" name="Picture Placeholder 10">
            <a:extLst>
              <a:ext uri="{FF2B5EF4-FFF2-40B4-BE49-F238E27FC236}">
                <a16:creationId xmlns:a16="http://schemas.microsoft.com/office/drawing/2014/main" id="{964B3441-1E7B-8A19-5AA4-36BE563E08B3}"/>
              </a:ext>
            </a:extLst>
          </p:cNvPr>
          <p:cNvSpPr>
            <a:spLocks noGrp="1"/>
          </p:cNvSpPr>
          <p:nvPr>
            <p:ph type="pic" sz="quarter" idx="60" hasCustomPrompt="1"/>
          </p:nvPr>
        </p:nvSpPr>
        <p:spPr>
          <a:xfrm>
            <a:off x="2294499" y="3824288"/>
            <a:ext cx="4649788" cy="4649787"/>
          </a:xfrm>
          <a:prstGeom prst="ellipse">
            <a:avLst/>
          </a:prstGeom>
          <a:solidFill>
            <a:schemeClr val="accent1"/>
          </a:solidFill>
        </p:spPr>
        <p:txBody>
          <a:bodyPr>
            <a:normAutofit/>
          </a:bodyPr>
          <a:lstStyle>
            <a:lvl1pPr marL="0" indent="0" algn="ctr">
              <a:buNone/>
              <a:defRPr sz="2800">
                <a:latin typeface="Avenir Next LT Pro" panose="020B0504020202020204" pitchFamily="34" charset="0"/>
              </a:defRPr>
            </a:lvl1pPr>
          </a:lstStyle>
          <a:p>
            <a:r>
              <a:rPr lang="en-US" dirty="0"/>
              <a:t> </a:t>
            </a:r>
          </a:p>
        </p:txBody>
      </p:sp>
      <p:sp>
        <p:nvSpPr>
          <p:cNvPr id="17" name="Picture Placeholder 16">
            <a:extLst>
              <a:ext uri="{FF2B5EF4-FFF2-40B4-BE49-F238E27FC236}">
                <a16:creationId xmlns:a16="http://schemas.microsoft.com/office/drawing/2014/main" id="{812D5106-DC82-DA10-B58D-98A5239A26A4}"/>
              </a:ext>
            </a:extLst>
          </p:cNvPr>
          <p:cNvSpPr>
            <a:spLocks noGrp="1"/>
          </p:cNvSpPr>
          <p:nvPr>
            <p:ph type="pic" sz="quarter" idx="63" hasCustomPrompt="1"/>
          </p:nvPr>
        </p:nvSpPr>
        <p:spPr>
          <a:xfrm>
            <a:off x="3568468" y="5098256"/>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24" name="Picture Placeholder 10">
            <a:extLst>
              <a:ext uri="{FF2B5EF4-FFF2-40B4-BE49-F238E27FC236}">
                <a16:creationId xmlns:a16="http://schemas.microsoft.com/office/drawing/2014/main" id="{4D70D760-CF17-79C5-0335-04045E6AA600}"/>
              </a:ext>
            </a:extLst>
          </p:cNvPr>
          <p:cNvSpPr>
            <a:spLocks noGrp="1"/>
          </p:cNvSpPr>
          <p:nvPr>
            <p:ph type="pic" sz="quarter" idx="64" hasCustomPrompt="1"/>
          </p:nvPr>
        </p:nvSpPr>
        <p:spPr>
          <a:xfrm>
            <a:off x="10008533" y="3824288"/>
            <a:ext cx="4649788" cy="4649787"/>
          </a:xfrm>
          <a:prstGeom prst="ellipse">
            <a:avLst/>
          </a:prstGeom>
          <a:solidFill>
            <a:schemeClr val="accent2"/>
          </a:solidFill>
        </p:spPr>
        <p:txBody>
          <a:bodyPr>
            <a:normAutofit/>
          </a:bodyPr>
          <a:lstStyle>
            <a:lvl1pPr marL="0" indent="0" algn="ctr">
              <a:buNone/>
              <a:defRPr sz="2800">
                <a:latin typeface="Avenir Next LT Pro" panose="020B0504020202020204" pitchFamily="34" charset="0"/>
              </a:defRPr>
            </a:lvl1pPr>
          </a:lstStyle>
          <a:p>
            <a:r>
              <a:rPr lang="en-US" dirty="0"/>
              <a:t> </a:t>
            </a:r>
          </a:p>
        </p:txBody>
      </p:sp>
      <p:sp>
        <p:nvSpPr>
          <p:cNvPr id="25" name="Picture Placeholder 16">
            <a:extLst>
              <a:ext uri="{FF2B5EF4-FFF2-40B4-BE49-F238E27FC236}">
                <a16:creationId xmlns:a16="http://schemas.microsoft.com/office/drawing/2014/main" id="{9D3FF7CC-C497-9607-2B74-21A0275EB6BC}"/>
              </a:ext>
            </a:extLst>
          </p:cNvPr>
          <p:cNvSpPr>
            <a:spLocks noGrp="1"/>
          </p:cNvSpPr>
          <p:nvPr>
            <p:ph type="pic" sz="quarter" idx="65" hasCustomPrompt="1"/>
          </p:nvPr>
        </p:nvSpPr>
        <p:spPr>
          <a:xfrm>
            <a:off x="11282502" y="5098256"/>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26" name="Picture Placeholder 10">
            <a:extLst>
              <a:ext uri="{FF2B5EF4-FFF2-40B4-BE49-F238E27FC236}">
                <a16:creationId xmlns:a16="http://schemas.microsoft.com/office/drawing/2014/main" id="{8D6AAEB2-9F6C-2304-3D65-44C5405D0B7B}"/>
              </a:ext>
            </a:extLst>
          </p:cNvPr>
          <p:cNvSpPr>
            <a:spLocks noGrp="1"/>
          </p:cNvSpPr>
          <p:nvPr>
            <p:ph type="pic" sz="quarter" idx="66" hasCustomPrompt="1"/>
          </p:nvPr>
        </p:nvSpPr>
        <p:spPr>
          <a:xfrm>
            <a:off x="17439713" y="3824288"/>
            <a:ext cx="4649788" cy="4649787"/>
          </a:xfrm>
          <a:prstGeom prst="ellipse">
            <a:avLst/>
          </a:prstGeom>
          <a:solidFill>
            <a:schemeClr val="accent3"/>
          </a:solidFill>
        </p:spPr>
        <p:txBody>
          <a:bodyPr>
            <a:normAutofit/>
          </a:bodyPr>
          <a:lstStyle>
            <a:lvl1pPr marL="0" indent="0" algn="ctr">
              <a:buNone/>
              <a:defRPr sz="2800">
                <a:latin typeface="Avenir Next LT Pro" panose="020B0504020202020204" pitchFamily="34" charset="0"/>
              </a:defRPr>
            </a:lvl1pPr>
          </a:lstStyle>
          <a:p>
            <a:r>
              <a:rPr lang="en-US" dirty="0"/>
              <a:t> </a:t>
            </a:r>
          </a:p>
        </p:txBody>
      </p:sp>
      <p:sp>
        <p:nvSpPr>
          <p:cNvPr id="27" name="Picture Placeholder 16">
            <a:extLst>
              <a:ext uri="{FF2B5EF4-FFF2-40B4-BE49-F238E27FC236}">
                <a16:creationId xmlns:a16="http://schemas.microsoft.com/office/drawing/2014/main" id="{CE037B92-FB1F-D976-3167-148B39F984BD}"/>
              </a:ext>
            </a:extLst>
          </p:cNvPr>
          <p:cNvSpPr>
            <a:spLocks noGrp="1"/>
          </p:cNvSpPr>
          <p:nvPr>
            <p:ph type="pic" sz="quarter" idx="67" hasCustomPrompt="1"/>
          </p:nvPr>
        </p:nvSpPr>
        <p:spPr>
          <a:xfrm>
            <a:off x="18713682" y="5098256"/>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Tree>
    <p:extLst>
      <p:ext uri="{BB962C8B-B14F-4D97-AF65-F5344CB8AC3E}">
        <p14:creationId xmlns:p14="http://schemas.microsoft.com/office/powerpoint/2010/main" val="3475048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lumn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C32940-8B23-63F1-5AF5-EBA34B2EFCB2}"/>
              </a:ext>
            </a:extLst>
          </p:cNvPr>
          <p:cNvSpPr>
            <a:spLocks noGrp="1"/>
          </p:cNvSpPr>
          <p:nvPr>
            <p:ph type="body" sz="quarter" idx="64" hasCustomPrompt="1"/>
          </p:nvPr>
        </p:nvSpPr>
        <p:spPr>
          <a:xfrm>
            <a:off x="883970" y="4173943"/>
            <a:ext cx="5486400" cy="7489520"/>
          </a:xfrm>
          <a:solidFill>
            <a:schemeClr val="accent4"/>
          </a:solidFill>
        </p:spPr>
        <p:txBody>
          <a:bodyPr/>
          <a:lstStyle>
            <a:lvl1pPr marL="0" indent="0">
              <a:buNone/>
              <a:defRPr>
                <a:latin typeface="Avenir Next LT Pro" panose="020B0504020202020204" pitchFamily="34" charset="0"/>
              </a:defRPr>
            </a:lvl1pPr>
          </a:lstStyle>
          <a:p>
            <a:pPr lvl="0"/>
            <a:r>
              <a:rPr lang="en-US" dirty="0"/>
              <a:t> </a:t>
            </a:r>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1756460"/>
          </a:xfrm>
        </p:spPr>
        <p:txBody>
          <a:bodyPr anchor="ctr">
            <a:normAutofit/>
          </a:bodyPr>
          <a:lstStyle>
            <a:lvl1pPr marL="0" indent="0" algn="ctr">
              <a:buNone/>
              <a:defRPr sz="6600">
                <a:latin typeface="+mj-lt"/>
              </a:defRPr>
            </a:lvl1pPr>
          </a:lstStyle>
          <a:p>
            <a:pPr lvl="0"/>
            <a:r>
              <a:rPr lang="en-US" dirty="0" err="1"/>
              <a:t>Lipsum</a:t>
            </a:r>
            <a:r>
              <a:rPr lang="en-US" dirty="0"/>
              <a:t> Dolor Sit </a:t>
            </a:r>
            <a:r>
              <a:rPr lang="en-US" dirty="0" err="1"/>
              <a:t>Amet</a:t>
            </a:r>
            <a:endParaRPr lang="en-US" dirty="0"/>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60" name="Text Placeholder 25">
            <a:extLst>
              <a:ext uri="{FF2B5EF4-FFF2-40B4-BE49-F238E27FC236}">
                <a16:creationId xmlns:a16="http://schemas.microsoft.com/office/drawing/2014/main" id="{DA650F60-46A5-3379-F78F-D77B9BE6D526}"/>
              </a:ext>
            </a:extLst>
          </p:cNvPr>
          <p:cNvSpPr>
            <a:spLocks noGrp="1"/>
          </p:cNvSpPr>
          <p:nvPr>
            <p:ph type="body" sz="quarter" idx="53" hasCustomPrompt="1"/>
          </p:nvPr>
        </p:nvSpPr>
        <p:spPr>
          <a:xfrm>
            <a:off x="1164886" y="8609024"/>
            <a:ext cx="4924569" cy="2327911"/>
          </a:xfrm>
        </p:spPr>
        <p:txBody>
          <a:bodyPr>
            <a:normAutofit/>
          </a:bodyPr>
          <a:lstStyle>
            <a:lvl1pPr marL="0" indent="0" algn="ctr">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62" name="Text Placeholder 25">
            <a:extLst>
              <a:ext uri="{FF2B5EF4-FFF2-40B4-BE49-F238E27FC236}">
                <a16:creationId xmlns:a16="http://schemas.microsoft.com/office/drawing/2014/main" id="{93EDC605-4616-FF63-6029-4F2AECF79765}"/>
              </a:ext>
            </a:extLst>
          </p:cNvPr>
          <p:cNvSpPr>
            <a:spLocks noGrp="1"/>
          </p:cNvSpPr>
          <p:nvPr>
            <p:ph type="body" sz="quarter" idx="54" hasCustomPrompt="1"/>
          </p:nvPr>
        </p:nvSpPr>
        <p:spPr>
          <a:xfrm>
            <a:off x="1164886" y="7742320"/>
            <a:ext cx="4924569" cy="696080"/>
          </a:xfrm>
        </p:spPr>
        <p:txBody>
          <a:bodyPr>
            <a:normAutofit/>
          </a:bodyPr>
          <a:lstStyle>
            <a:lvl1pPr marL="0" indent="0" algn="ctr">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17" name="Picture Placeholder 16">
            <a:extLst>
              <a:ext uri="{FF2B5EF4-FFF2-40B4-BE49-F238E27FC236}">
                <a16:creationId xmlns:a16="http://schemas.microsoft.com/office/drawing/2014/main" id="{812D5106-DC82-DA10-B58D-98A5239A26A4}"/>
              </a:ext>
            </a:extLst>
          </p:cNvPr>
          <p:cNvSpPr>
            <a:spLocks noGrp="1"/>
          </p:cNvSpPr>
          <p:nvPr>
            <p:ph type="pic" sz="quarter" idx="63" hasCustomPrompt="1"/>
          </p:nvPr>
        </p:nvSpPr>
        <p:spPr>
          <a:xfrm>
            <a:off x="2576245" y="4764203"/>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21" name="Text Placeholder 8">
            <a:extLst>
              <a:ext uri="{FF2B5EF4-FFF2-40B4-BE49-F238E27FC236}">
                <a16:creationId xmlns:a16="http://schemas.microsoft.com/office/drawing/2014/main" id="{1ABFF32C-EA77-470E-6134-E12730E1B9A7}"/>
              </a:ext>
            </a:extLst>
          </p:cNvPr>
          <p:cNvSpPr>
            <a:spLocks noGrp="1"/>
          </p:cNvSpPr>
          <p:nvPr>
            <p:ph type="body" sz="quarter" idx="65" hasCustomPrompt="1"/>
          </p:nvPr>
        </p:nvSpPr>
        <p:spPr>
          <a:xfrm>
            <a:off x="6651286" y="4173943"/>
            <a:ext cx="5486400" cy="7489520"/>
          </a:xfrm>
          <a:solidFill>
            <a:schemeClr val="accent3"/>
          </a:solidFill>
        </p:spPr>
        <p:txBody>
          <a:bodyPr/>
          <a:lstStyle>
            <a:lvl1pPr marL="0" indent="0">
              <a:buNone/>
              <a:defRPr>
                <a:latin typeface="Avenir Next LT Pro" panose="020B0504020202020204" pitchFamily="34" charset="0"/>
              </a:defRPr>
            </a:lvl1pPr>
          </a:lstStyle>
          <a:p>
            <a:pPr lvl="0"/>
            <a:r>
              <a:rPr lang="en-US" dirty="0"/>
              <a:t> </a:t>
            </a:r>
          </a:p>
        </p:txBody>
      </p:sp>
      <p:sp>
        <p:nvSpPr>
          <p:cNvPr id="22" name="Text Placeholder 25">
            <a:extLst>
              <a:ext uri="{FF2B5EF4-FFF2-40B4-BE49-F238E27FC236}">
                <a16:creationId xmlns:a16="http://schemas.microsoft.com/office/drawing/2014/main" id="{643D011E-B65F-12A2-4FBE-38988E71AAC5}"/>
              </a:ext>
            </a:extLst>
          </p:cNvPr>
          <p:cNvSpPr>
            <a:spLocks noGrp="1"/>
          </p:cNvSpPr>
          <p:nvPr>
            <p:ph type="body" sz="quarter" idx="66" hasCustomPrompt="1"/>
          </p:nvPr>
        </p:nvSpPr>
        <p:spPr>
          <a:xfrm>
            <a:off x="6932202" y="8609024"/>
            <a:ext cx="4924569" cy="2327911"/>
          </a:xfrm>
        </p:spPr>
        <p:txBody>
          <a:bodyPr>
            <a:normAutofit/>
          </a:bodyPr>
          <a:lstStyle>
            <a:lvl1pPr marL="0" indent="0" algn="ctr">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23" name="Text Placeholder 25">
            <a:extLst>
              <a:ext uri="{FF2B5EF4-FFF2-40B4-BE49-F238E27FC236}">
                <a16:creationId xmlns:a16="http://schemas.microsoft.com/office/drawing/2014/main" id="{7373F075-9A5D-B69A-4895-903F4FB01BE6}"/>
              </a:ext>
            </a:extLst>
          </p:cNvPr>
          <p:cNvSpPr>
            <a:spLocks noGrp="1"/>
          </p:cNvSpPr>
          <p:nvPr>
            <p:ph type="body" sz="quarter" idx="67" hasCustomPrompt="1"/>
          </p:nvPr>
        </p:nvSpPr>
        <p:spPr>
          <a:xfrm>
            <a:off x="6932202" y="7742320"/>
            <a:ext cx="4924569" cy="696080"/>
          </a:xfrm>
        </p:spPr>
        <p:txBody>
          <a:bodyPr>
            <a:normAutofit/>
          </a:bodyPr>
          <a:lstStyle>
            <a:lvl1pPr marL="0" indent="0" algn="ctr">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28" name="Picture Placeholder 16">
            <a:extLst>
              <a:ext uri="{FF2B5EF4-FFF2-40B4-BE49-F238E27FC236}">
                <a16:creationId xmlns:a16="http://schemas.microsoft.com/office/drawing/2014/main" id="{E5620C3F-7D37-4946-24DB-18E972F8B773}"/>
              </a:ext>
            </a:extLst>
          </p:cNvPr>
          <p:cNvSpPr>
            <a:spLocks noGrp="1"/>
          </p:cNvSpPr>
          <p:nvPr>
            <p:ph type="pic" sz="quarter" idx="68" hasCustomPrompt="1"/>
          </p:nvPr>
        </p:nvSpPr>
        <p:spPr>
          <a:xfrm>
            <a:off x="8343561" y="4764203"/>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29" name="Text Placeholder 8">
            <a:extLst>
              <a:ext uri="{FF2B5EF4-FFF2-40B4-BE49-F238E27FC236}">
                <a16:creationId xmlns:a16="http://schemas.microsoft.com/office/drawing/2014/main" id="{37DD6CFE-BA6D-C581-AD3F-AE2A073EAFBC}"/>
              </a:ext>
            </a:extLst>
          </p:cNvPr>
          <p:cNvSpPr>
            <a:spLocks noGrp="1"/>
          </p:cNvSpPr>
          <p:nvPr>
            <p:ph type="body" sz="quarter" idx="69" hasCustomPrompt="1"/>
          </p:nvPr>
        </p:nvSpPr>
        <p:spPr>
          <a:xfrm>
            <a:off x="12418602" y="4173943"/>
            <a:ext cx="5486400" cy="7489520"/>
          </a:xfrm>
          <a:solidFill>
            <a:schemeClr val="accent4"/>
          </a:solidFill>
        </p:spPr>
        <p:txBody>
          <a:bodyPr/>
          <a:lstStyle>
            <a:lvl1pPr marL="0" indent="0">
              <a:buNone/>
              <a:defRPr>
                <a:latin typeface="Avenir Next LT Pro" panose="020B0504020202020204" pitchFamily="34" charset="0"/>
              </a:defRPr>
            </a:lvl1pPr>
          </a:lstStyle>
          <a:p>
            <a:pPr lvl="0"/>
            <a:r>
              <a:rPr lang="en-US" dirty="0"/>
              <a:t> </a:t>
            </a:r>
          </a:p>
        </p:txBody>
      </p:sp>
      <p:sp>
        <p:nvSpPr>
          <p:cNvPr id="31" name="Text Placeholder 25">
            <a:extLst>
              <a:ext uri="{FF2B5EF4-FFF2-40B4-BE49-F238E27FC236}">
                <a16:creationId xmlns:a16="http://schemas.microsoft.com/office/drawing/2014/main" id="{ABFA53BC-3BB2-363E-024C-3F18811A7160}"/>
              </a:ext>
            </a:extLst>
          </p:cNvPr>
          <p:cNvSpPr>
            <a:spLocks noGrp="1"/>
          </p:cNvSpPr>
          <p:nvPr>
            <p:ph type="body" sz="quarter" idx="70" hasCustomPrompt="1"/>
          </p:nvPr>
        </p:nvSpPr>
        <p:spPr>
          <a:xfrm>
            <a:off x="12699518" y="8609024"/>
            <a:ext cx="4924569" cy="2327911"/>
          </a:xfrm>
        </p:spPr>
        <p:txBody>
          <a:bodyPr>
            <a:normAutofit/>
          </a:bodyPr>
          <a:lstStyle>
            <a:lvl1pPr marL="0" indent="0" algn="ctr">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32" name="Text Placeholder 25">
            <a:extLst>
              <a:ext uri="{FF2B5EF4-FFF2-40B4-BE49-F238E27FC236}">
                <a16:creationId xmlns:a16="http://schemas.microsoft.com/office/drawing/2014/main" id="{947B9447-82A4-4565-513F-E8ED3AEFF58A}"/>
              </a:ext>
            </a:extLst>
          </p:cNvPr>
          <p:cNvSpPr>
            <a:spLocks noGrp="1"/>
          </p:cNvSpPr>
          <p:nvPr>
            <p:ph type="body" sz="quarter" idx="71" hasCustomPrompt="1"/>
          </p:nvPr>
        </p:nvSpPr>
        <p:spPr>
          <a:xfrm>
            <a:off x="12699518" y="7742320"/>
            <a:ext cx="4924569" cy="696080"/>
          </a:xfrm>
        </p:spPr>
        <p:txBody>
          <a:bodyPr>
            <a:normAutofit/>
          </a:bodyPr>
          <a:lstStyle>
            <a:lvl1pPr marL="0" indent="0" algn="ctr">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33" name="Picture Placeholder 16">
            <a:extLst>
              <a:ext uri="{FF2B5EF4-FFF2-40B4-BE49-F238E27FC236}">
                <a16:creationId xmlns:a16="http://schemas.microsoft.com/office/drawing/2014/main" id="{0B3196DD-483C-B197-9E2A-8937963762EA}"/>
              </a:ext>
            </a:extLst>
          </p:cNvPr>
          <p:cNvSpPr>
            <a:spLocks noGrp="1"/>
          </p:cNvSpPr>
          <p:nvPr>
            <p:ph type="pic" sz="quarter" idx="72" hasCustomPrompt="1"/>
          </p:nvPr>
        </p:nvSpPr>
        <p:spPr>
          <a:xfrm>
            <a:off x="14110877" y="4764203"/>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34" name="Text Placeholder 8">
            <a:extLst>
              <a:ext uri="{FF2B5EF4-FFF2-40B4-BE49-F238E27FC236}">
                <a16:creationId xmlns:a16="http://schemas.microsoft.com/office/drawing/2014/main" id="{88523E5A-31EF-4853-18F3-971A7149EF42}"/>
              </a:ext>
            </a:extLst>
          </p:cNvPr>
          <p:cNvSpPr>
            <a:spLocks noGrp="1"/>
          </p:cNvSpPr>
          <p:nvPr>
            <p:ph type="body" sz="quarter" idx="73" hasCustomPrompt="1"/>
          </p:nvPr>
        </p:nvSpPr>
        <p:spPr>
          <a:xfrm>
            <a:off x="18196837" y="4173943"/>
            <a:ext cx="5486400" cy="7489520"/>
          </a:xfrm>
          <a:solidFill>
            <a:schemeClr val="accent2"/>
          </a:solidFill>
        </p:spPr>
        <p:txBody>
          <a:bodyPr/>
          <a:lstStyle>
            <a:lvl1pPr marL="0" indent="0">
              <a:buNone/>
              <a:defRPr>
                <a:latin typeface="Avenir Next LT Pro" panose="020B0504020202020204" pitchFamily="34" charset="0"/>
              </a:defRPr>
            </a:lvl1pPr>
          </a:lstStyle>
          <a:p>
            <a:pPr lvl="0"/>
            <a:r>
              <a:rPr lang="en-US" dirty="0"/>
              <a:t> </a:t>
            </a:r>
          </a:p>
        </p:txBody>
      </p:sp>
      <p:sp>
        <p:nvSpPr>
          <p:cNvPr id="35" name="Text Placeholder 25">
            <a:extLst>
              <a:ext uri="{FF2B5EF4-FFF2-40B4-BE49-F238E27FC236}">
                <a16:creationId xmlns:a16="http://schemas.microsoft.com/office/drawing/2014/main" id="{EF33E149-16FC-1FE3-1166-FB1A91F4810C}"/>
              </a:ext>
            </a:extLst>
          </p:cNvPr>
          <p:cNvSpPr>
            <a:spLocks noGrp="1"/>
          </p:cNvSpPr>
          <p:nvPr>
            <p:ph type="body" sz="quarter" idx="74" hasCustomPrompt="1"/>
          </p:nvPr>
        </p:nvSpPr>
        <p:spPr>
          <a:xfrm>
            <a:off x="18477753" y="8609024"/>
            <a:ext cx="4924569" cy="2327911"/>
          </a:xfrm>
        </p:spPr>
        <p:txBody>
          <a:bodyPr>
            <a:normAutofit/>
          </a:bodyPr>
          <a:lstStyle>
            <a:lvl1pPr marL="0" indent="0" algn="ctr">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36" name="Text Placeholder 25">
            <a:extLst>
              <a:ext uri="{FF2B5EF4-FFF2-40B4-BE49-F238E27FC236}">
                <a16:creationId xmlns:a16="http://schemas.microsoft.com/office/drawing/2014/main" id="{DCF6C5A3-FEFF-888D-69A7-DC0D145652FB}"/>
              </a:ext>
            </a:extLst>
          </p:cNvPr>
          <p:cNvSpPr>
            <a:spLocks noGrp="1"/>
          </p:cNvSpPr>
          <p:nvPr>
            <p:ph type="body" sz="quarter" idx="75" hasCustomPrompt="1"/>
          </p:nvPr>
        </p:nvSpPr>
        <p:spPr>
          <a:xfrm>
            <a:off x="18477753" y="7742320"/>
            <a:ext cx="4924569" cy="696080"/>
          </a:xfrm>
        </p:spPr>
        <p:txBody>
          <a:bodyPr>
            <a:normAutofit/>
          </a:bodyPr>
          <a:lstStyle>
            <a:lvl1pPr marL="0" indent="0" algn="ctr">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37" name="Picture Placeholder 16">
            <a:extLst>
              <a:ext uri="{FF2B5EF4-FFF2-40B4-BE49-F238E27FC236}">
                <a16:creationId xmlns:a16="http://schemas.microsoft.com/office/drawing/2014/main" id="{C068DAF7-E061-CFD8-8700-9300554B4A59}"/>
              </a:ext>
            </a:extLst>
          </p:cNvPr>
          <p:cNvSpPr>
            <a:spLocks noGrp="1"/>
          </p:cNvSpPr>
          <p:nvPr>
            <p:ph type="pic" sz="quarter" idx="76" hasCustomPrompt="1"/>
          </p:nvPr>
        </p:nvSpPr>
        <p:spPr>
          <a:xfrm>
            <a:off x="19889112" y="4764203"/>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Tree>
    <p:extLst>
      <p:ext uri="{BB962C8B-B14F-4D97-AF65-F5344CB8AC3E}">
        <p14:creationId xmlns:p14="http://schemas.microsoft.com/office/powerpoint/2010/main" val="2022323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2 Row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5C32940-8B23-63F1-5AF5-EBA34B2EFCB2}"/>
              </a:ext>
            </a:extLst>
          </p:cNvPr>
          <p:cNvSpPr>
            <a:spLocks noGrp="1"/>
          </p:cNvSpPr>
          <p:nvPr>
            <p:ph type="body" sz="quarter" idx="64" hasCustomPrompt="1"/>
          </p:nvPr>
        </p:nvSpPr>
        <p:spPr>
          <a:xfrm>
            <a:off x="2199810" y="3549475"/>
            <a:ext cx="9904005" cy="4089109"/>
          </a:xfrm>
          <a:solidFill>
            <a:schemeClr val="accent3"/>
          </a:solidFill>
        </p:spPr>
        <p:txBody>
          <a:bodyPr/>
          <a:lstStyle>
            <a:lvl1pPr marL="0" indent="0">
              <a:buNone/>
              <a:defRPr>
                <a:latin typeface="Avenir Next LT Pro" panose="020B0504020202020204" pitchFamily="34" charset="0"/>
              </a:defRPr>
            </a:lvl1pPr>
          </a:lstStyle>
          <a:p>
            <a:pPr lvl="0"/>
            <a:r>
              <a:rPr lang="en-US" dirty="0"/>
              <a:t>  </a:t>
            </a:r>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1756460"/>
          </a:xfrm>
        </p:spPr>
        <p:txBody>
          <a:bodyPr anchor="ctr">
            <a:normAutofit/>
          </a:bodyPr>
          <a:lstStyle>
            <a:lvl1pPr marL="0" indent="0" algn="ctr">
              <a:buNone/>
              <a:defRPr sz="6600">
                <a:latin typeface="+mj-lt"/>
              </a:defRPr>
            </a:lvl1pPr>
          </a:lstStyle>
          <a:p>
            <a:pPr lvl="0"/>
            <a:r>
              <a:rPr lang="en-US" dirty="0" err="1"/>
              <a:t>Lipsum</a:t>
            </a:r>
            <a:r>
              <a:rPr lang="en-US" dirty="0"/>
              <a:t> Dolor Sit </a:t>
            </a:r>
            <a:r>
              <a:rPr lang="en-US" dirty="0" err="1"/>
              <a:t>Amet</a:t>
            </a:r>
            <a:endParaRPr lang="en-US" dirty="0"/>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62" name="Text Placeholder 25">
            <a:extLst>
              <a:ext uri="{FF2B5EF4-FFF2-40B4-BE49-F238E27FC236}">
                <a16:creationId xmlns:a16="http://schemas.microsoft.com/office/drawing/2014/main" id="{93EDC605-4616-FF63-6029-4F2AECF79765}"/>
              </a:ext>
            </a:extLst>
          </p:cNvPr>
          <p:cNvSpPr>
            <a:spLocks noGrp="1"/>
          </p:cNvSpPr>
          <p:nvPr>
            <p:ph type="body" sz="quarter" idx="54" hasCustomPrompt="1"/>
          </p:nvPr>
        </p:nvSpPr>
        <p:spPr>
          <a:xfrm>
            <a:off x="5203455" y="4064447"/>
            <a:ext cx="4924569" cy="696080"/>
          </a:xfrm>
        </p:spPr>
        <p:txBody>
          <a:bodyPr>
            <a:normAutofit/>
          </a:bodyPr>
          <a:lstStyle>
            <a:lvl1pPr marL="0" indent="0" algn="l">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17" name="Picture Placeholder 16">
            <a:extLst>
              <a:ext uri="{FF2B5EF4-FFF2-40B4-BE49-F238E27FC236}">
                <a16:creationId xmlns:a16="http://schemas.microsoft.com/office/drawing/2014/main" id="{812D5106-DC82-DA10-B58D-98A5239A26A4}"/>
              </a:ext>
            </a:extLst>
          </p:cNvPr>
          <p:cNvSpPr>
            <a:spLocks noGrp="1"/>
          </p:cNvSpPr>
          <p:nvPr>
            <p:ph type="pic" sz="quarter" idx="63" hasCustomPrompt="1"/>
          </p:nvPr>
        </p:nvSpPr>
        <p:spPr>
          <a:xfrm>
            <a:off x="2677316" y="4064447"/>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2" name="Text Placeholder 25">
            <a:extLst>
              <a:ext uri="{FF2B5EF4-FFF2-40B4-BE49-F238E27FC236}">
                <a16:creationId xmlns:a16="http://schemas.microsoft.com/office/drawing/2014/main" id="{9FFCBC39-D196-BF6C-16FA-33151A6D7367}"/>
              </a:ext>
            </a:extLst>
          </p:cNvPr>
          <p:cNvSpPr>
            <a:spLocks noGrp="1"/>
          </p:cNvSpPr>
          <p:nvPr>
            <p:ph type="body" sz="quarter" idx="69" hasCustomPrompt="1"/>
          </p:nvPr>
        </p:nvSpPr>
        <p:spPr>
          <a:xfrm>
            <a:off x="5199185" y="4932586"/>
            <a:ext cx="6482131" cy="2282254"/>
          </a:xfrm>
        </p:spPr>
        <p:txBody>
          <a:bodyPr>
            <a:normAutofit/>
          </a:bodyPr>
          <a:lstStyle>
            <a:lvl1pPr marL="0" indent="0" algn="l">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3" name="Text Placeholder 8">
            <a:extLst>
              <a:ext uri="{FF2B5EF4-FFF2-40B4-BE49-F238E27FC236}">
                <a16:creationId xmlns:a16="http://schemas.microsoft.com/office/drawing/2014/main" id="{30D3A34F-4F33-564C-C418-05A294B05846}"/>
              </a:ext>
            </a:extLst>
          </p:cNvPr>
          <p:cNvSpPr>
            <a:spLocks noGrp="1"/>
          </p:cNvSpPr>
          <p:nvPr>
            <p:ph type="body" sz="quarter" idx="70" hasCustomPrompt="1"/>
          </p:nvPr>
        </p:nvSpPr>
        <p:spPr>
          <a:xfrm>
            <a:off x="2199810" y="7810643"/>
            <a:ext cx="9904005" cy="4089109"/>
          </a:xfrm>
          <a:solidFill>
            <a:schemeClr val="accent4"/>
          </a:solidFill>
        </p:spPr>
        <p:txBody>
          <a:bodyPr/>
          <a:lstStyle>
            <a:lvl1pPr marL="0" indent="0">
              <a:buNone/>
              <a:defRPr>
                <a:latin typeface="Avenir Next LT Pro" panose="020B0504020202020204" pitchFamily="34" charset="0"/>
              </a:defRPr>
            </a:lvl1pPr>
          </a:lstStyle>
          <a:p>
            <a:pPr lvl="0"/>
            <a:r>
              <a:rPr lang="en-US" dirty="0"/>
              <a:t>  </a:t>
            </a:r>
          </a:p>
        </p:txBody>
      </p:sp>
      <p:sp>
        <p:nvSpPr>
          <p:cNvPr id="4" name="Text Placeholder 25">
            <a:extLst>
              <a:ext uri="{FF2B5EF4-FFF2-40B4-BE49-F238E27FC236}">
                <a16:creationId xmlns:a16="http://schemas.microsoft.com/office/drawing/2014/main" id="{8B8EDF95-4D88-5EC7-05A1-CD2C2952EBA3}"/>
              </a:ext>
            </a:extLst>
          </p:cNvPr>
          <p:cNvSpPr>
            <a:spLocks noGrp="1"/>
          </p:cNvSpPr>
          <p:nvPr>
            <p:ph type="body" sz="quarter" idx="71" hasCustomPrompt="1"/>
          </p:nvPr>
        </p:nvSpPr>
        <p:spPr>
          <a:xfrm>
            <a:off x="5203455" y="8325615"/>
            <a:ext cx="4924569" cy="696080"/>
          </a:xfrm>
        </p:spPr>
        <p:txBody>
          <a:bodyPr>
            <a:normAutofit/>
          </a:bodyPr>
          <a:lstStyle>
            <a:lvl1pPr marL="0" indent="0" algn="l">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5" name="Picture Placeholder 16">
            <a:extLst>
              <a:ext uri="{FF2B5EF4-FFF2-40B4-BE49-F238E27FC236}">
                <a16:creationId xmlns:a16="http://schemas.microsoft.com/office/drawing/2014/main" id="{4B9311D0-3CAA-68BC-A099-B6CD528A215B}"/>
              </a:ext>
            </a:extLst>
          </p:cNvPr>
          <p:cNvSpPr>
            <a:spLocks noGrp="1"/>
          </p:cNvSpPr>
          <p:nvPr>
            <p:ph type="pic" sz="quarter" idx="72" hasCustomPrompt="1"/>
          </p:nvPr>
        </p:nvSpPr>
        <p:spPr>
          <a:xfrm>
            <a:off x="2677316" y="8325615"/>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6" name="Text Placeholder 25">
            <a:extLst>
              <a:ext uri="{FF2B5EF4-FFF2-40B4-BE49-F238E27FC236}">
                <a16:creationId xmlns:a16="http://schemas.microsoft.com/office/drawing/2014/main" id="{24F684A1-996B-F971-E67F-5682059BA996}"/>
              </a:ext>
            </a:extLst>
          </p:cNvPr>
          <p:cNvSpPr>
            <a:spLocks noGrp="1"/>
          </p:cNvSpPr>
          <p:nvPr>
            <p:ph type="body" sz="quarter" idx="73" hasCustomPrompt="1"/>
          </p:nvPr>
        </p:nvSpPr>
        <p:spPr>
          <a:xfrm>
            <a:off x="5199185" y="9193754"/>
            <a:ext cx="6482131" cy="2282254"/>
          </a:xfrm>
        </p:spPr>
        <p:txBody>
          <a:bodyPr>
            <a:normAutofit/>
          </a:bodyPr>
          <a:lstStyle>
            <a:lvl1pPr marL="0" indent="0" algn="l">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7" name="Text Placeholder 8">
            <a:extLst>
              <a:ext uri="{FF2B5EF4-FFF2-40B4-BE49-F238E27FC236}">
                <a16:creationId xmlns:a16="http://schemas.microsoft.com/office/drawing/2014/main" id="{429495A6-2231-9568-41F6-72017BEF4C52}"/>
              </a:ext>
            </a:extLst>
          </p:cNvPr>
          <p:cNvSpPr>
            <a:spLocks noGrp="1"/>
          </p:cNvSpPr>
          <p:nvPr>
            <p:ph type="body" sz="quarter" idx="74" hasCustomPrompt="1"/>
          </p:nvPr>
        </p:nvSpPr>
        <p:spPr>
          <a:xfrm>
            <a:off x="12291663" y="3549475"/>
            <a:ext cx="9904005" cy="4089109"/>
          </a:xfrm>
          <a:solidFill>
            <a:schemeClr val="accent4"/>
          </a:solidFill>
        </p:spPr>
        <p:txBody>
          <a:bodyPr/>
          <a:lstStyle>
            <a:lvl1pPr marL="0" indent="0">
              <a:buNone/>
              <a:defRPr>
                <a:latin typeface="Avenir Next LT Pro" panose="020B0504020202020204" pitchFamily="34" charset="0"/>
              </a:defRPr>
            </a:lvl1pPr>
          </a:lstStyle>
          <a:p>
            <a:pPr lvl="0"/>
            <a:r>
              <a:rPr lang="en-US" dirty="0"/>
              <a:t>  </a:t>
            </a:r>
          </a:p>
        </p:txBody>
      </p:sp>
      <p:sp>
        <p:nvSpPr>
          <p:cNvPr id="8" name="Text Placeholder 25">
            <a:extLst>
              <a:ext uri="{FF2B5EF4-FFF2-40B4-BE49-F238E27FC236}">
                <a16:creationId xmlns:a16="http://schemas.microsoft.com/office/drawing/2014/main" id="{C4B99D66-054A-234A-CC86-B7D4E230B4E0}"/>
              </a:ext>
            </a:extLst>
          </p:cNvPr>
          <p:cNvSpPr>
            <a:spLocks noGrp="1"/>
          </p:cNvSpPr>
          <p:nvPr>
            <p:ph type="body" sz="quarter" idx="75" hasCustomPrompt="1"/>
          </p:nvPr>
        </p:nvSpPr>
        <p:spPr>
          <a:xfrm>
            <a:off x="15295308" y="4064447"/>
            <a:ext cx="4924569" cy="696080"/>
          </a:xfrm>
        </p:spPr>
        <p:txBody>
          <a:bodyPr>
            <a:normAutofit/>
          </a:bodyPr>
          <a:lstStyle>
            <a:lvl1pPr marL="0" indent="0" algn="l">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10" name="Picture Placeholder 16">
            <a:extLst>
              <a:ext uri="{FF2B5EF4-FFF2-40B4-BE49-F238E27FC236}">
                <a16:creationId xmlns:a16="http://schemas.microsoft.com/office/drawing/2014/main" id="{E40C935F-2A56-6182-15ED-E0B5CB97F13F}"/>
              </a:ext>
            </a:extLst>
          </p:cNvPr>
          <p:cNvSpPr>
            <a:spLocks noGrp="1"/>
          </p:cNvSpPr>
          <p:nvPr>
            <p:ph type="pic" sz="quarter" idx="76" hasCustomPrompt="1"/>
          </p:nvPr>
        </p:nvSpPr>
        <p:spPr>
          <a:xfrm>
            <a:off x="12769169" y="4064447"/>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11" name="Text Placeholder 25">
            <a:extLst>
              <a:ext uri="{FF2B5EF4-FFF2-40B4-BE49-F238E27FC236}">
                <a16:creationId xmlns:a16="http://schemas.microsoft.com/office/drawing/2014/main" id="{9AA5D5BB-B7B7-5B33-3F01-0B7F8F3BBBEB}"/>
              </a:ext>
            </a:extLst>
          </p:cNvPr>
          <p:cNvSpPr>
            <a:spLocks noGrp="1"/>
          </p:cNvSpPr>
          <p:nvPr>
            <p:ph type="body" sz="quarter" idx="77" hasCustomPrompt="1"/>
          </p:nvPr>
        </p:nvSpPr>
        <p:spPr>
          <a:xfrm>
            <a:off x="15291038" y="4932586"/>
            <a:ext cx="6482131" cy="2282254"/>
          </a:xfrm>
        </p:spPr>
        <p:txBody>
          <a:bodyPr>
            <a:normAutofit/>
          </a:bodyPr>
          <a:lstStyle>
            <a:lvl1pPr marL="0" indent="0" algn="l">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12" name="Text Placeholder 8">
            <a:extLst>
              <a:ext uri="{FF2B5EF4-FFF2-40B4-BE49-F238E27FC236}">
                <a16:creationId xmlns:a16="http://schemas.microsoft.com/office/drawing/2014/main" id="{B53DDBF4-C9C1-71BA-757A-ACD546639467}"/>
              </a:ext>
            </a:extLst>
          </p:cNvPr>
          <p:cNvSpPr>
            <a:spLocks noGrp="1"/>
          </p:cNvSpPr>
          <p:nvPr>
            <p:ph type="body" sz="quarter" idx="78" hasCustomPrompt="1"/>
          </p:nvPr>
        </p:nvSpPr>
        <p:spPr>
          <a:xfrm>
            <a:off x="12291663" y="7810643"/>
            <a:ext cx="9904005" cy="4089109"/>
          </a:xfrm>
          <a:solidFill>
            <a:schemeClr val="accent3"/>
          </a:solidFill>
        </p:spPr>
        <p:txBody>
          <a:bodyPr/>
          <a:lstStyle>
            <a:lvl1pPr marL="0" indent="0">
              <a:buNone/>
              <a:defRPr>
                <a:latin typeface="Avenir Next LT Pro" panose="020B0504020202020204" pitchFamily="34" charset="0"/>
              </a:defRPr>
            </a:lvl1pPr>
          </a:lstStyle>
          <a:p>
            <a:pPr lvl="0"/>
            <a:r>
              <a:rPr lang="en-US" dirty="0"/>
              <a:t>  </a:t>
            </a:r>
          </a:p>
        </p:txBody>
      </p:sp>
      <p:sp>
        <p:nvSpPr>
          <p:cNvPr id="13" name="Text Placeholder 25">
            <a:extLst>
              <a:ext uri="{FF2B5EF4-FFF2-40B4-BE49-F238E27FC236}">
                <a16:creationId xmlns:a16="http://schemas.microsoft.com/office/drawing/2014/main" id="{AA3B7A14-68D8-30B0-3704-0A1D754435C6}"/>
              </a:ext>
            </a:extLst>
          </p:cNvPr>
          <p:cNvSpPr>
            <a:spLocks noGrp="1"/>
          </p:cNvSpPr>
          <p:nvPr>
            <p:ph type="body" sz="quarter" idx="79" hasCustomPrompt="1"/>
          </p:nvPr>
        </p:nvSpPr>
        <p:spPr>
          <a:xfrm>
            <a:off x="15295308" y="8325615"/>
            <a:ext cx="4924569" cy="696080"/>
          </a:xfrm>
        </p:spPr>
        <p:txBody>
          <a:bodyPr>
            <a:normAutofit/>
          </a:bodyPr>
          <a:lstStyle>
            <a:lvl1pPr marL="0" indent="0" algn="l">
              <a:lnSpc>
                <a:spcPct val="120000"/>
              </a:lnSpc>
              <a:buNone/>
              <a:defRPr sz="2800" b="1">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MOLLIS ORNARE VEL</a:t>
            </a:r>
          </a:p>
        </p:txBody>
      </p:sp>
      <p:sp>
        <p:nvSpPr>
          <p:cNvPr id="14" name="Picture Placeholder 16">
            <a:extLst>
              <a:ext uri="{FF2B5EF4-FFF2-40B4-BE49-F238E27FC236}">
                <a16:creationId xmlns:a16="http://schemas.microsoft.com/office/drawing/2014/main" id="{823FDB40-6159-CA0C-9253-EBC37400D0AD}"/>
              </a:ext>
            </a:extLst>
          </p:cNvPr>
          <p:cNvSpPr>
            <a:spLocks noGrp="1"/>
          </p:cNvSpPr>
          <p:nvPr>
            <p:ph type="pic" sz="quarter" idx="80" hasCustomPrompt="1"/>
          </p:nvPr>
        </p:nvSpPr>
        <p:spPr>
          <a:xfrm>
            <a:off x="12769169" y="8325615"/>
            <a:ext cx="2101850" cy="2101850"/>
          </a:xfrm>
        </p:spPr>
        <p:txBody>
          <a:bodyPr anchor="ctr">
            <a:normAutofit/>
          </a:bodyPr>
          <a:lstStyle>
            <a:lvl1pPr marL="0" indent="0" algn="ctr">
              <a:buNone/>
              <a:defRPr sz="2400">
                <a:latin typeface="Avenir Next LT Pro" panose="020B0504020202020204" pitchFamily="34" charset="0"/>
              </a:defRPr>
            </a:lvl1pPr>
          </a:lstStyle>
          <a:p>
            <a:r>
              <a:rPr lang="en-US" dirty="0"/>
              <a:t>Add Icon</a:t>
            </a:r>
          </a:p>
        </p:txBody>
      </p:sp>
      <p:sp>
        <p:nvSpPr>
          <p:cNvPr id="15" name="Text Placeholder 25">
            <a:extLst>
              <a:ext uri="{FF2B5EF4-FFF2-40B4-BE49-F238E27FC236}">
                <a16:creationId xmlns:a16="http://schemas.microsoft.com/office/drawing/2014/main" id="{D4183345-532C-813C-5177-E90A3A5A3681}"/>
              </a:ext>
            </a:extLst>
          </p:cNvPr>
          <p:cNvSpPr>
            <a:spLocks noGrp="1"/>
          </p:cNvSpPr>
          <p:nvPr>
            <p:ph type="body" sz="quarter" idx="81" hasCustomPrompt="1"/>
          </p:nvPr>
        </p:nvSpPr>
        <p:spPr>
          <a:xfrm>
            <a:off x="15291038" y="9193754"/>
            <a:ext cx="6482131" cy="2282254"/>
          </a:xfrm>
        </p:spPr>
        <p:txBody>
          <a:bodyPr>
            <a:normAutofit/>
          </a:bodyPr>
          <a:lstStyle>
            <a:lvl1pPr marL="0" indent="0" algn="l">
              <a:lnSpc>
                <a:spcPct val="120000"/>
              </a:lnSpc>
              <a:buNone/>
              <a:defRPr sz="2800" b="0">
                <a:solidFill>
                  <a:schemeClr val="bg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Tree>
    <p:extLst>
      <p:ext uri="{BB962C8B-B14F-4D97-AF65-F5344CB8AC3E}">
        <p14:creationId xmlns:p14="http://schemas.microsoft.com/office/powerpoint/2010/main" val="2684228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1756460"/>
          </a:xfrm>
        </p:spPr>
        <p:txBody>
          <a:bodyPr anchor="ctr">
            <a:normAutofit/>
          </a:bodyPr>
          <a:lstStyle>
            <a:lvl1pPr marL="0" indent="0" algn="ctr">
              <a:buNone/>
              <a:defRPr sz="6600">
                <a:latin typeface="+mj-lt"/>
              </a:defRPr>
            </a:lvl1pPr>
          </a:lstStyle>
          <a:p>
            <a:pPr lvl="0"/>
            <a:r>
              <a:rPr lang="en-US" dirty="0"/>
              <a:t>Sample Table</a:t>
            </a:r>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18" name="Table Placeholder 17">
            <a:extLst>
              <a:ext uri="{FF2B5EF4-FFF2-40B4-BE49-F238E27FC236}">
                <a16:creationId xmlns:a16="http://schemas.microsoft.com/office/drawing/2014/main" id="{576C9986-DE10-A0E7-6867-E61074A91FC6}"/>
              </a:ext>
            </a:extLst>
          </p:cNvPr>
          <p:cNvSpPr>
            <a:spLocks noGrp="1"/>
          </p:cNvSpPr>
          <p:nvPr>
            <p:ph type="tbl" sz="quarter" idx="20"/>
          </p:nvPr>
        </p:nvSpPr>
        <p:spPr>
          <a:xfrm>
            <a:off x="1768045" y="3944983"/>
            <a:ext cx="20847911" cy="7750627"/>
          </a:xfr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4268059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1676400" y="3651250"/>
            <a:ext cx="21031200" cy="8702676"/>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r>
              <a:rPr lang="en-US" dirty="0"/>
              <a:t>This is a first-level bullet</a:t>
            </a:r>
          </a:p>
          <a:p>
            <a:pPr lvl="1"/>
            <a:r>
              <a:rPr lang="en-US" dirty="0"/>
              <a:t>Second-level bullets lorem ipsum</a:t>
            </a:r>
          </a:p>
          <a:p>
            <a:pPr lvl="2"/>
            <a:r>
              <a:rPr lang="en-US" dirty="0"/>
              <a:t>Third </a:t>
            </a:r>
            <a:r>
              <a:rPr lang="en-US" dirty="0" err="1"/>
              <a:t>lipsum</a:t>
            </a:r>
            <a:r>
              <a:rPr lang="en-US" dirty="0"/>
              <a:t> dolor sit </a:t>
            </a:r>
            <a:r>
              <a:rPr lang="en-US" dirty="0" err="1"/>
              <a:t>amet</a:t>
            </a:r>
            <a:r>
              <a:rPr lang="en-US" dirty="0"/>
              <a:t> </a:t>
            </a:r>
            <a:r>
              <a:rPr lang="en-US" dirty="0" err="1"/>
              <a:t>consecteuru</a:t>
            </a:r>
            <a:r>
              <a:rPr lang="en-US" dirty="0"/>
              <a:t> </a:t>
            </a:r>
            <a:r>
              <a:rPr lang="en-US" dirty="0" err="1"/>
              <a:t>vonarog</a:t>
            </a:r>
            <a:r>
              <a:rPr lang="en-US" dirty="0"/>
              <a:t> </a:t>
            </a:r>
            <a:r>
              <a:rPr lang="en-US" dirty="0" err="1"/>
              <a:t>anaj</a:t>
            </a:r>
            <a:endParaRPr lang="en-US" dirty="0"/>
          </a:p>
          <a:p>
            <a:pPr lvl="3"/>
            <a:r>
              <a:rPr lang="en-US" dirty="0"/>
              <a:t>Fourth </a:t>
            </a:r>
            <a:r>
              <a:rPr lang="en-US" dirty="0" err="1"/>
              <a:t>consecteur</a:t>
            </a:r>
            <a:r>
              <a:rPr lang="en-US" dirty="0"/>
              <a:t> </a:t>
            </a:r>
            <a:r>
              <a:rPr lang="en-US" dirty="0" err="1"/>
              <a:t>dsisl</a:t>
            </a:r>
            <a:r>
              <a:rPr lang="en-US" dirty="0"/>
              <a:t> ala </a:t>
            </a:r>
            <a:r>
              <a:rPr lang="en-US" dirty="0" err="1"/>
              <a:t>eisleo</a:t>
            </a:r>
            <a:r>
              <a:rPr lang="en-US" dirty="0"/>
              <a:t> </a:t>
            </a:r>
          </a:p>
          <a:p>
            <a:pPr lvl="4"/>
            <a:r>
              <a:rPr lang="en-US" dirty="0"/>
              <a:t>Fifth </a:t>
            </a:r>
            <a:r>
              <a:rPr lang="en-US" dirty="0" err="1"/>
              <a:t>lipsum</a:t>
            </a:r>
            <a:r>
              <a:rPr lang="en-US" dirty="0"/>
              <a:t> lorem </a:t>
            </a:r>
            <a:r>
              <a:rPr lang="en-US" dirty="0" err="1"/>
              <a:t>asdf</a:t>
            </a:r>
            <a:r>
              <a:rPr lang="en-US" dirty="0"/>
              <a:t> a </a:t>
            </a:r>
            <a:r>
              <a:rPr lang="en-US" dirty="0" err="1"/>
              <a:t>eiesf</a:t>
            </a:r>
            <a:r>
              <a:rPr lang="en-US" dirty="0"/>
              <a:t> </a:t>
            </a:r>
            <a:r>
              <a:rPr lang="en-US" dirty="0" err="1"/>
              <a:t>iisli</a:t>
            </a:r>
            <a:r>
              <a:rPr lang="en-US" dirty="0"/>
              <a:t> </a:t>
            </a:r>
          </a:p>
          <a:p>
            <a:r>
              <a:rPr lang="en-US" dirty="0"/>
              <a:t>Back to first-level</a:t>
            </a:r>
          </a:p>
          <a:p>
            <a:pPr lvl="1"/>
            <a:r>
              <a:rPr lang="en-US" dirty="0"/>
              <a:t>Second-level</a:t>
            </a:r>
          </a:p>
          <a:p>
            <a:pPr lvl="0"/>
            <a:endParaRPr lang="en-US" dirty="0"/>
          </a:p>
        </p:txBody>
      </p:sp>
      <p:sp>
        <p:nvSpPr>
          <p:cNvPr id="8" name="Date Placeholder 3">
            <a:extLst>
              <a:ext uri="{FF2B5EF4-FFF2-40B4-BE49-F238E27FC236}">
                <a16:creationId xmlns:a16="http://schemas.microsoft.com/office/drawing/2014/main" id="{451BD7A8-2EBA-245E-C439-69E73C5F2DC2}"/>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1002504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Image w Headline">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2393958" y="1521761"/>
            <a:ext cx="12905516" cy="3295566"/>
          </a:xfrm>
        </p:spPr>
        <p:txBody>
          <a:bodyPr anchor="ctr">
            <a:normAutofit/>
          </a:bodyPr>
          <a:lstStyle>
            <a:lvl1pPr marL="0" indent="0" algn="l">
              <a:buNone/>
              <a:defRPr sz="6600">
                <a:latin typeface="+mj-lt"/>
              </a:defRPr>
            </a:lvl1pPr>
          </a:lstStyle>
          <a:p>
            <a:pPr lvl="0"/>
            <a:r>
              <a:rPr lang="en-US" dirty="0" err="1"/>
              <a:t>Lipsum</a:t>
            </a:r>
            <a:r>
              <a:rPr lang="en-US" dirty="0"/>
              <a:t> Dolor Sit </a:t>
            </a:r>
            <a:r>
              <a:rPr lang="en-US" dirty="0" err="1"/>
              <a:t>Amet</a:t>
            </a:r>
            <a:r>
              <a:rPr lang="en-US" dirty="0"/>
              <a:t>, Quis </a:t>
            </a:r>
            <a:r>
              <a:rPr lang="en-US" dirty="0" err="1"/>
              <a:t>Eget</a:t>
            </a:r>
            <a:r>
              <a:rPr lang="en-US" dirty="0"/>
              <a:t> </a:t>
            </a:r>
            <a:r>
              <a:rPr lang="en-US" dirty="0" err="1"/>
              <a:t>Urna</a:t>
            </a:r>
            <a:r>
              <a:rPr lang="en-US" dirty="0"/>
              <a:t> </a:t>
            </a:r>
            <a:r>
              <a:rPr lang="en-US" dirty="0" err="1"/>
              <a:t>Consecteur</a:t>
            </a:r>
            <a:endParaRPr lang="en-US" dirty="0"/>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18" name="Picture Placeholder 17">
            <a:extLst>
              <a:ext uri="{FF2B5EF4-FFF2-40B4-BE49-F238E27FC236}">
                <a16:creationId xmlns:a16="http://schemas.microsoft.com/office/drawing/2014/main" id="{9A00319B-A984-BE30-8A42-D2B073F83DA0}"/>
              </a:ext>
            </a:extLst>
          </p:cNvPr>
          <p:cNvSpPr>
            <a:spLocks noGrp="1"/>
          </p:cNvSpPr>
          <p:nvPr>
            <p:ph type="pic" sz="quarter" idx="20"/>
          </p:nvPr>
        </p:nvSpPr>
        <p:spPr>
          <a:xfrm>
            <a:off x="0" y="0"/>
            <a:ext cx="24384000" cy="13716000"/>
          </a:xfr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2367916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6" name="Line">
            <a:extLst>
              <a:ext uri="{FF2B5EF4-FFF2-40B4-BE49-F238E27FC236}">
                <a16:creationId xmlns:a16="http://schemas.microsoft.com/office/drawing/2014/main" id="{D11373B1-CD80-F757-95B1-FF4F9EE83E46}"/>
              </a:ext>
            </a:extLst>
          </p:cNvPr>
          <p:cNvSpPr/>
          <p:nvPr userDrawn="1"/>
        </p:nvSpPr>
        <p:spPr>
          <a:xfrm>
            <a:off x="1371600" y="5262133"/>
            <a:ext cx="2468555" cy="1"/>
          </a:xfrm>
          <a:prstGeom prst="line">
            <a:avLst/>
          </a:prstGeom>
          <a:ln w="12700">
            <a:solidFill>
              <a:srgbClr val="5E5E5E"/>
            </a:solidFill>
            <a:miter lim="400000"/>
          </a:ln>
        </p:spPr>
        <p:txBody>
          <a:bodyPr lIns="0" tIns="0" rIns="0" bIns="0" anchor="ctr"/>
          <a:lstStyle/>
          <a:p>
            <a:pPr algn="ctr">
              <a:lnSpc>
                <a:spcPct val="100000"/>
              </a:lnSpc>
              <a:defRPr sz="3200" cap="none" spc="0">
                <a:solidFill>
                  <a:srgbClr val="FFFFFF"/>
                </a:solidFill>
                <a:latin typeface="Helvetica Neue Medium"/>
                <a:ea typeface="Helvetica Neue Medium"/>
                <a:cs typeface="Helvetica Neue Medium"/>
                <a:sym typeface="Helvetica Neue Medium"/>
              </a:defRPr>
            </a:pPr>
            <a:endParaRPr dirty="0">
              <a:latin typeface="Avenir Next LT Pro" panose="020B0504020202020204" pitchFamily="34" charset="0"/>
            </a:endParaRPr>
          </a:p>
        </p:txBody>
      </p:sp>
      <p:sp>
        <p:nvSpPr>
          <p:cNvPr id="11" name="Picture Placeholder 1">
            <a:extLst>
              <a:ext uri="{FF2B5EF4-FFF2-40B4-BE49-F238E27FC236}">
                <a16:creationId xmlns:a16="http://schemas.microsoft.com/office/drawing/2014/main" id="{FEF327FA-0002-86DB-1FFB-C4ED299AA280}"/>
              </a:ext>
            </a:extLst>
          </p:cNvPr>
          <p:cNvSpPr>
            <a:spLocks noGrp="1"/>
          </p:cNvSpPr>
          <p:nvPr>
            <p:ph type="pic" idx="13"/>
          </p:nvPr>
        </p:nvSpPr>
        <p:spPr>
          <a:xfrm>
            <a:off x="12191999" y="0"/>
            <a:ext cx="12192001" cy="13716001"/>
          </a:xfrm>
          <a:solidFill>
            <a:schemeClr val="bg1">
              <a:lumMod val="95000"/>
            </a:schemeClr>
          </a:solidFill>
        </p:spPr>
        <p:txBody>
          <a:bodyPr/>
          <a:lstStyle>
            <a:lvl1pPr>
              <a:defRPr>
                <a:latin typeface="Avenir Next LT Pro" panose="020B0504020202020204" pitchFamily="34" charset="0"/>
              </a:defRPr>
            </a:lvl1pPr>
          </a:lstStyle>
          <a:p>
            <a:endParaRPr lang="en-US" dirty="0"/>
          </a:p>
        </p:txBody>
      </p:sp>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1371600" y="1656789"/>
            <a:ext cx="9445786" cy="3332293"/>
          </a:xfrm>
        </p:spPr>
        <p:txBody>
          <a:bodyPr anchor="ctr">
            <a:normAutofit/>
          </a:bodyPr>
          <a:lstStyle>
            <a:lvl1pPr marL="0" indent="0">
              <a:buNone/>
              <a:defRPr sz="6400">
                <a:solidFill>
                  <a:schemeClr val="accent4"/>
                </a:solidFill>
                <a:latin typeface="+mj-lt"/>
              </a:defRPr>
            </a:lvl1pPr>
          </a:lstStyle>
          <a:p>
            <a:pPr lvl="0"/>
            <a:r>
              <a:rPr lang="en-US" dirty="0"/>
              <a:t>Presentation Title Goes Here</a:t>
            </a:r>
          </a:p>
        </p:txBody>
      </p:sp>
      <p:sp>
        <p:nvSpPr>
          <p:cNvPr id="24" name="Text Placeholder 23">
            <a:extLst>
              <a:ext uri="{FF2B5EF4-FFF2-40B4-BE49-F238E27FC236}">
                <a16:creationId xmlns:a16="http://schemas.microsoft.com/office/drawing/2014/main" id="{ECE6EBE6-48DE-01F1-98DC-08675D33771F}"/>
              </a:ext>
            </a:extLst>
          </p:cNvPr>
          <p:cNvSpPr>
            <a:spLocks noGrp="1"/>
          </p:cNvSpPr>
          <p:nvPr>
            <p:ph type="body" sz="quarter" idx="15" hasCustomPrompt="1"/>
          </p:nvPr>
        </p:nvSpPr>
        <p:spPr>
          <a:xfrm>
            <a:off x="1371439" y="5862411"/>
            <a:ext cx="9445786" cy="600075"/>
          </a:xfrm>
        </p:spPr>
        <p:txBody>
          <a:bodyPr anchor="ctr">
            <a:normAutofit/>
          </a:bodyPr>
          <a:lstStyle>
            <a:lvl1pPr marL="0" indent="0">
              <a:buNone/>
              <a:defRPr sz="3600" b="1">
                <a:latin typeface="Avenir Next LT Pro" panose="020B0504020202020204" pitchFamily="34" charset="0"/>
              </a:defRPr>
            </a:lvl1pPr>
          </a:lstStyle>
          <a:p>
            <a:pPr lvl="0"/>
            <a:r>
              <a:rPr lang="en-US" dirty="0"/>
              <a:t>Subhead if Needed</a:t>
            </a:r>
          </a:p>
        </p:txBody>
      </p:sp>
      <p:sp>
        <p:nvSpPr>
          <p:cNvPr id="26" name="Text Placeholder 25">
            <a:extLst>
              <a:ext uri="{FF2B5EF4-FFF2-40B4-BE49-F238E27FC236}">
                <a16:creationId xmlns:a16="http://schemas.microsoft.com/office/drawing/2014/main" id="{DD81FE19-9ECD-2E16-90AA-DA82E9DF5BE3}"/>
              </a:ext>
            </a:extLst>
          </p:cNvPr>
          <p:cNvSpPr>
            <a:spLocks noGrp="1"/>
          </p:cNvSpPr>
          <p:nvPr>
            <p:ph type="body" sz="quarter" idx="16" hasCustomPrompt="1"/>
          </p:nvPr>
        </p:nvSpPr>
        <p:spPr>
          <a:xfrm>
            <a:off x="1365089" y="6517822"/>
            <a:ext cx="9445786" cy="1221921"/>
          </a:xfrm>
        </p:spPr>
        <p:txBody>
          <a:bodyPr>
            <a:normAutofit/>
          </a:bodyPr>
          <a:lstStyle>
            <a:lvl1pPr marL="0" indent="0">
              <a:lnSpc>
                <a:spcPct val="120000"/>
              </a:lnSpc>
              <a:buNone/>
              <a:defRPr sz="2800">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Month 00, 2024</a:t>
            </a:r>
          </a:p>
        </p:txBody>
      </p:sp>
      <p:pic>
        <p:nvPicPr>
          <p:cNvPr id="5" name="Picture 4">
            <a:extLst>
              <a:ext uri="{FF2B5EF4-FFF2-40B4-BE49-F238E27FC236}">
                <a16:creationId xmlns:a16="http://schemas.microsoft.com/office/drawing/2014/main" id="{673CC6BE-7563-8D15-A46F-D84D0E4B8F6E}"/>
              </a:ext>
            </a:extLst>
          </p:cNvPr>
          <p:cNvPicPr/>
          <p:nvPr userDrawn="1"/>
        </p:nvPicPr>
        <p:blipFill>
          <a:blip r:embed="rId2"/>
          <a:stretch>
            <a:fillRect/>
          </a:stretch>
        </p:blipFill>
        <p:spPr>
          <a:xfrm>
            <a:off x="1371600" y="10678128"/>
            <a:ext cx="4743450" cy="2014917"/>
          </a:xfrm>
          <a:prstGeom prst="rect">
            <a:avLst/>
          </a:prstGeom>
        </p:spPr>
      </p:pic>
    </p:spTree>
    <p:extLst>
      <p:ext uri="{BB962C8B-B14F-4D97-AF65-F5344CB8AC3E}">
        <p14:creationId xmlns:p14="http://schemas.microsoft.com/office/powerpoint/2010/main" val="2765717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ople">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3107635" y="1521761"/>
            <a:ext cx="18168731" cy="1756460"/>
          </a:xfrm>
        </p:spPr>
        <p:txBody>
          <a:bodyPr anchor="ctr">
            <a:normAutofit/>
          </a:bodyPr>
          <a:lstStyle>
            <a:lvl1pPr marL="0" indent="0" algn="ctr">
              <a:buNone/>
              <a:defRPr sz="6600">
                <a:latin typeface="+mj-lt"/>
              </a:defRPr>
            </a:lvl1pPr>
          </a:lstStyle>
          <a:p>
            <a:pPr lvl="0"/>
            <a:r>
              <a:rPr lang="en-US" dirty="0" err="1"/>
              <a:t>Lipsum</a:t>
            </a:r>
            <a:r>
              <a:rPr lang="en-US" dirty="0"/>
              <a:t> Dolor Sit </a:t>
            </a:r>
            <a:r>
              <a:rPr lang="en-US" dirty="0" err="1"/>
              <a:t>Amet</a:t>
            </a:r>
            <a:endParaRPr lang="en-US" dirty="0"/>
          </a:p>
        </p:txBody>
      </p:sp>
      <p:sp>
        <p:nvSpPr>
          <p:cNvPr id="30" name="Slide Number Placeholder 1">
            <a:extLst>
              <a:ext uri="{FF2B5EF4-FFF2-40B4-BE49-F238E27FC236}">
                <a16:creationId xmlns:a16="http://schemas.microsoft.com/office/drawing/2014/main" id="{56AD1DA2-88BC-CD25-9CC0-A5BEB04B0A64}"/>
              </a:ext>
            </a:extLst>
          </p:cNvPr>
          <p:cNvSpPr>
            <a:spLocks noGrp="1"/>
          </p:cNvSpPr>
          <p:nvPr>
            <p:ph type="sldNum" sz="quarter" idx="19"/>
          </p:nvPr>
        </p:nvSpPr>
        <p:spPr>
          <a:xfrm>
            <a:off x="1876193" y="12712700"/>
            <a:ext cx="5486400" cy="730250"/>
          </a:xfrm>
        </p:spPr>
        <p:txBody>
          <a:bodyPr/>
          <a:lstStyle>
            <a:lvl1pPr algn="l">
              <a:defRPr>
                <a:latin typeface="Avenir Next LT Pro" panose="020B0504020202020204" pitchFamily="34" charset="0"/>
              </a:defRPr>
            </a:lvl1pPr>
          </a:lstStyle>
          <a:p>
            <a:fld id="{F8F6AF1E-D6F0-41AE-B1D8-50F78C94044E}" type="slidenum">
              <a:rPr lang="en-US" smtClean="0"/>
              <a:pPr/>
              <a:t>‹#›</a:t>
            </a:fld>
            <a:endParaRPr lang="en-US" dirty="0"/>
          </a:p>
        </p:txBody>
      </p:sp>
      <p:sp>
        <p:nvSpPr>
          <p:cNvPr id="60" name="Text Placeholder 25">
            <a:extLst>
              <a:ext uri="{FF2B5EF4-FFF2-40B4-BE49-F238E27FC236}">
                <a16:creationId xmlns:a16="http://schemas.microsoft.com/office/drawing/2014/main" id="{DA650F60-46A5-3379-F78F-D77B9BE6D526}"/>
              </a:ext>
            </a:extLst>
          </p:cNvPr>
          <p:cNvSpPr>
            <a:spLocks noGrp="1"/>
          </p:cNvSpPr>
          <p:nvPr>
            <p:ph type="body" sz="quarter" idx="53" hasCustomPrompt="1"/>
          </p:nvPr>
        </p:nvSpPr>
        <p:spPr>
          <a:xfrm>
            <a:off x="1485897" y="8957064"/>
            <a:ext cx="6197707" cy="2887336"/>
          </a:xfrm>
        </p:spPr>
        <p:txBody>
          <a:bodyPr>
            <a:normAutofit/>
          </a:bodyPr>
          <a:lstStyle>
            <a:lvl1pPr marL="0" indent="0" algn="ctr">
              <a:lnSpc>
                <a:spcPct val="120000"/>
              </a:lnSpc>
              <a:buNone/>
              <a:defRPr sz="2800" b="0">
                <a:solidFill>
                  <a:schemeClr val="tx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Mollis</a:t>
            </a:r>
            <a:r>
              <a:rPr lang="en-US" dirty="0"/>
              <a:t> </a:t>
            </a:r>
            <a:r>
              <a:rPr lang="en-US" dirty="0" err="1"/>
              <a:t>orenave</a:t>
            </a:r>
            <a:r>
              <a:rPr lang="en-US" dirty="0"/>
              <a:t> sit </a:t>
            </a:r>
            <a:r>
              <a:rPr lang="en-US" dirty="0" err="1"/>
              <a:t>amet</a:t>
            </a:r>
            <a:r>
              <a:rPr lang="en-US" dirty="0"/>
              <a:t> </a:t>
            </a:r>
            <a:r>
              <a:rPr lang="en-US" dirty="0" err="1"/>
              <a:t>nullam</a:t>
            </a:r>
            <a:r>
              <a:rPr lang="en-US" dirty="0"/>
              <a:t> vel </a:t>
            </a:r>
            <a:r>
              <a:rPr lang="en-US" dirty="0" err="1"/>
              <a:t>eu</a:t>
            </a:r>
            <a:r>
              <a:rPr lang="en-US" dirty="0"/>
              <a:t> </a:t>
            </a:r>
            <a:r>
              <a:rPr lang="en-US" dirty="0" err="1"/>
              <a:t>leo</a:t>
            </a:r>
            <a:r>
              <a:rPr lang="en-US" dirty="0"/>
              <a:t>. </a:t>
            </a:r>
          </a:p>
        </p:txBody>
      </p:sp>
      <p:sp>
        <p:nvSpPr>
          <p:cNvPr id="62" name="Text Placeholder 25">
            <a:extLst>
              <a:ext uri="{FF2B5EF4-FFF2-40B4-BE49-F238E27FC236}">
                <a16:creationId xmlns:a16="http://schemas.microsoft.com/office/drawing/2014/main" id="{93EDC605-4616-FF63-6029-4F2AECF79765}"/>
              </a:ext>
            </a:extLst>
          </p:cNvPr>
          <p:cNvSpPr>
            <a:spLocks noGrp="1"/>
          </p:cNvSpPr>
          <p:nvPr>
            <p:ph type="body" sz="quarter" idx="54" hasCustomPrompt="1"/>
          </p:nvPr>
        </p:nvSpPr>
        <p:spPr>
          <a:xfrm>
            <a:off x="1485897" y="7652616"/>
            <a:ext cx="6197707" cy="696080"/>
          </a:xfrm>
        </p:spPr>
        <p:txBody>
          <a:bodyPr>
            <a:normAutofit/>
          </a:bodyPr>
          <a:lstStyle>
            <a:lvl1pPr marL="0" indent="0" algn="ctr">
              <a:lnSpc>
                <a:spcPct val="120000"/>
              </a:lnSpc>
              <a:buNone/>
              <a:defRPr sz="3200" b="1">
                <a:solidFill>
                  <a:schemeClr val="tx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First </a:t>
            </a:r>
            <a:r>
              <a:rPr lang="en-US" dirty="0" err="1"/>
              <a:t>Lastname</a:t>
            </a:r>
            <a:endParaRPr lang="en-US" dirty="0"/>
          </a:p>
        </p:txBody>
      </p:sp>
      <p:sp>
        <p:nvSpPr>
          <p:cNvPr id="10" name="Text Placeholder 9">
            <a:extLst>
              <a:ext uri="{FF2B5EF4-FFF2-40B4-BE49-F238E27FC236}">
                <a16:creationId xmlns:a16="http://schemas.microsoft.com/office/drawing/2014/main" id="{5395B35C-89A8-5ECF-41B4-CD8DE3E37036}"/>
              </a:ext>
            </a:extLst>
          </p:cNvPr>
          <p:cNvSpPr>
            <a:spLocks noGrp="1"/>
          </p:cNvSpPr>
          <p:nvPr>
            <p:ph type="body" sz="quarter" idx="55" hasCustomPrompt="1"/>
          </p:nvPr>
        </p:nvSpPr>
        <p:spPr>
          <a:xfrm>
            <a:off x="2128871" y="8639511"/>
            <a:ext cx="4911758" cy="45719"/>
          </a:xfrm>
          <a:solidFill>
            <a:schemeClr val="accent2"/>
          </a:solidFill>
          <a:ln>
            <a:noFill/>
          </a:ln>
        </p:spPr>
        <p:txBody>
          <a:bodyPr/>
          <a:lstStyle>
            <a:lvl1pPr marL="0" indent="0">
              <a:buNone/>
              <a:defRPr>
                <a:latin typeface="Avenir Next LT Pro" panose="020B0504020202020204" pitchFamily="34" charset="0"/>
              </a:defRPr>
            </a:lvl1pPr>
          </a:lstStyle>
          <a:p>
            <a:pPr lvl="0"/>
            <a:r>
              <a:rPr lang="en-US" dirty="0"/>
              <a:t> </a:t>
            </a:r>
          </a:p>
        </p:txBody>
      </p:sp>
      <p:sp>
        <p:nvSpPr>
          <p:cNvPr id="12" name="Picture Placeholder 11">
            <a:extLst>
              <a:ext uri="{FF2B5EF4-FFF2-40B4-BE49-F238E27FC236}">
                <a16:creationId xmlns:a16="http://schemas.microsoft.com/office/drawing/2014/main" id="{FE840F14-FD89-F1EA-C3B8-7177EADA64E4}"/>
              </a:ext>
            </a:extLst>
          </p:cNvPr>
          <p:cNvSpPr>
            <a:spLocks noGrp="1"/>
          </p:cNvSpPr>
          <p:nvPr>
            <p:ph type="pic" sz="quarter" idx="56"/>
          </p:nvPr>
        </p:nvSpPr>
        <p:spPr>
          <a:xfrm>
            <a:off x="2211438" y="3735388"/>
            <a:ext cx="4746625" cy="3511550"/>
          </a:xfrm>
          <a:solidFill>
            <a:schemeClr val="bg2"/>
          </a:solidFill>
        </p:spPr>
        <p:txBody>
          <a:bodyPr/>
          <a:lstStyle>
            <a:lvl1pPr marL="0" indent="0">
              <a:buNone/>
              <a:defRPr>
                <a:latin typeface="Avenir Next LT Pro" panose="020B0504020202020204" pitchFamily="34" charset="0"/>
              </a:defRPr>
            </a:lvl1pPr>
          </a:lstStyle>
          <a:p>
            <a:endParaRPr lang="en-US" dirty="0"/>
          </a:p>
        </p:txBody>
      </p:sp>
      <p:sp>
        <p:nvSpPr>
          <p:cNvPr id="13" name="Text Placeholder 25">
            <a:extLst>
              <a:ext uri="{FF2B5EF4-FFF2-40B4-BE49-F238E27FC236}">
                <a16:creationId xmlns:a16="http://schemas.microsoft.com/office/drawing/2014/main" id="{8CFB0EB4-81B7-E1CD-D730-6D215262481C}"/>
              </a:ext>
            </a:extLst>
          </p:cNvPr>
          <p:cNvSpPr>
            <a:spLocks noGrp="1"/>
          </p:cNvSpPr>
          <p:nvPr>
            <p:ph type="body" sz="quarter" idx="57" hasCustomPrompt="1"/>
          </p:nvPr>
        </p:nvSpPr>
        <p:spPr>
          <a:xfrm>
            <a:off x="9083199" y="8957064"/>
            <a:ext cx="6197707" cy="2887336"/>
          </a:xfrm>
        </p:spPr>
        <p:txBody>
          <a:bodyPr>
            <a:normAutofit/>
          </a:bodyPr>
          <a:lstStyle>
            <a:lvl1pPr marL="0" indent="0" algn="ctr">
              <a:lnSpc>
                <a:spcPct val="120000"/>
              </a:lnSpc>
              <a:buNone/>
              <a:defRPr sz="2800" b="0">
                <a:solidFill>
                  <a:schemeClr val="tx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Mollis</a:t>
            </a:r>
            <a:r>
              <a:rPr lang="en-US" dirty="0"/>
              <a:t> </a:t>
            </a:r>
            <a:r>
              <a:rPr lang="en-US" dirty="0" err="1"/>
              <a:t>orenave</a:t>
            </a:r>
            <a:r>
              <a:rPr lang="en-US" dirty="0"/>
              <a:t> sit </a:t>
            </a:r>
            <a:r>
              <a:rPr lang="en-US" dirty="0" err="1"/>
              <a:t>amet</a:t>
            </a:r>
            <a:r>
              <a:rPr lang="en-US" dirty="0"/>
              <a:t> </a:t>
            </a:r>
            <a:r>
              <a:rPr lang="en-US" dirty="0" err="1"/>
              <a:t>nullam</a:t>
            </a:r>
            <a:r>
              <a:rPr lang="en-US" dirty="0"/>
              <a:t> vel </a:t>
            </a:r>
            <a:r>
              <a:rPr lang="en-US" dirty="0" err="1"/>
              <a:t>eu</a:t>
            </a:r>
            <a:r>
              <a:rPr lang="en-US" dirty="0"/>
              <a:t> </a:t>
            </a:r>
            <a:r>
              <a:rPr lang="en-US" dirty="0" err="1"/>
              <a:t>leo</a:t>
            </a:r>
            <a:r>
              <a:rPr lang="en-US" dirty="0"/>
              <a:t>. </a:t>
            </a:r>
          </a:p>
        </p:txBody>
      </p:sp>
      <p:sp>
        <p:nvSpPr>
          <p:cNvPr id="14" name="Text Placeholder 25">
            <a:extLst>
              <a:ext uri="{FF2B5EF4-FFF2-40B4-BE49-F238E27FC236}">
                <a16:creationId xmlns:a16="http://schemas.microsoft.com/office/drawing/2014/main" id="{A39A9551-CCD4-E09A-8BFC-83B8A3B2FF33}"/>
              </a:ext>
            </a:extLst>
          </p:cNvPr>
          <p:cNvSpPr>
            <a:spLocks noGrp="1"/>
          </p:cNvSpPr>
          <p:nvPr>
            <p:ph type="body" sz="quarter" idx="58" hasCustomPrompt="1"/>
          </p:nvPr>
        </p:nvSpPr>
        <p:spPr>
          <a:xfrm>
            <a:off x="9083199" y="7652616"/>
            <a:ext cx="6197707" cy="696080"/>
          </a:xfrm>
        </p:spPr>
        <p:txBody>
          <a:bodyPr>
            <a:normAutofit/>
          </a:bodyPr>
          <a:lstStyle>
            <a:lvl1pPr marL="0" indent="0" algn="ctr">
              <a:lnSpc>
                <a:spcPct val="120000"/>
              </a:lnSpc>
              <a:buNone/>
              <a:defRPr sz="3200" b="1">
                <a:solidFill>
                  <a:schemeClr val="tx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First </a:t>
            </a:r>
            <a:r>
              <a:rPr lang="en-US" dirty="0" err="1"/>
              <a:t>Lastname</a:t>
            </a:r>
            <a:endParaRPr lang="en-US" dirty="0"/>
          </a:p>
        </p:txBody>
      </p:sp>
      <p:sp>
        <p:nvSpPr>
          <p:cNvPr id="15" name="Text Placeholder 9">
            <a:extLst>
              <a:ext uri="{FF2B5EF4-FFF2-40B4-BE49-F238E27FC236}">
                <a16:creationId xmlns:a16="http://schemas.microsoft.com/office/drawing/2014/main" id="{2B6C4460-63E1-A111-2B69-3E344A39FAEE}"/>
              </a:ext>
            </a:extLst>
          </p:cNvPr>
          <p:cNvSpPr>
            <a:spLocks noGrp="1"/>
          </p:cNvSpPr>
          <p:nvPr>
            <p:ph type="body" sz="quarter" idx="59" hasCustomPrompt="1"/>
          </p:nvPr>
        </p:nvSpPr>
        <p:spPr>
          <a:xfrm>
            <a:off x="9726173" y="8639511"/>
            <a:ext cx="4911758" cy="45719"/>
          </a:xfrm>
          <a:solidFill>
            <a:schemeClr val="accent2"/>
          </a:solidFill>
          <a:ln>
            <a:noFill/>
          </a:ln>
        </p:spPr>
        <p:txBody>
          <a:bodyPr/>
          <a:lstStyle>
            <a:lvl1pPr marL="0" indent="0">
              <a:buNone/>
              <a:defRPr>
                <a:latin typeface="Avenir Next LT Pro" panose="020B0504020202020204" pitchFamily="34" charset="0"/>
              </a:defRPr>
            </a:lvl1pPr>
          </a:lstStyle>
          <a:p>
            <a:pPr lvl="0"/>
            <a:r>
              <a:rPr lang="en-US" dirty="0"/>
              <a:t> </a:t>
            </a:r>
          </a:p>
        </p:txBody>
      </p:sp>
      <p:sp>
        <p:nvSpPr>
          <p:cNvPr id="16" name="Picture Placeholder 11">
            <a:extLst>
              <a:ext uri="{FF2B5EF4-FFF2-40B4-BE49-F238E27FC236}">
                <a16:creationId xmlns:a16="http://schemas.microsoft.com/office/drawing/2014/main" id="{272FC994-BF9F-9E07-EA5F-2B3A271BF714}"/>
              </a:ext>
            </a:extLst>
          </p:cNvPr>
          <p:cNvSpPr>
            <a:spLocks noGrp="1"/>
          </p:cNvSpPr>
          <p:nvPr>
            <p:ph type="pic" sz="quarter" idx="60"/>
          </p:nvPr>
        </p:nvSpPr>
        <p:spPr>
          <a:xfrm>
            <a:off x="9808740" y="3735388"/>
            <a:ext cx="4746625" cy="3511550"/>
          </a:xfrm>
          <a:solidFill>
            <a:schemeClr val="bg2"/>
          </a:solidFill>
        </p:spPr>
        <p:txBody>
          <a:bodyPr/>
          <a:lstStyle>
            <a:lvl1pPr marL="0" indent="0">
              <a:buNone/>
              <a:defRPr>
                <a:latin typeface="Avenir Next LT Pro" panose="020B0504020202020204" pitchFamily="34" charset="0"/>
              </a:defRPr>
            </a:lvl1pPr>
          </a:lstStyle>
          <a:p>
            <a:endParaRPr lang="en-US" dirty="0"/>
          </a:p>
        </p:txBody>
      </p:sp>
      <p:sp>
        <p:nvSpPr>
          <p:cNvPr id="18" name="Text Placeholder 25">
            <a:extLst>
              <a:ext uri="{FF2B5EF4-FFF2-40B4-BE49-F238E27FC236}">
                <a16:creationId xmlns:a16="http://schemas.microsoft.com/office/drawing/2014/main" id="{21249163-8036-55AD-1B3A-D69A120CC82D}"/>
              </a:ext>
            </a:extLst>
          </p:cNvPr>
          <p:cNvSpPr>
            <a:spLocks noGrp="1"/>
          </p:cNvSpPr>
          <p:nvPr>
            <p:ph type="body" sz="quarter" idx="61" hasCustomPrompt="1"/>
          </p:nvPr>
        </p:nvSpPr>
        <p:spPr>
          <a:xfrm>
            <a:off x="16597934" y="8957064"/>
            <a:ext cx="6197707" cy="2887336"/>
          </a:xfrm>
        </p:spPr>
        <p:txBody>
          <a:bodyPr>
            <a:normAutofit/>
          </a:bodyPr>
          <a:lstStyle>
            <a:lvl1pPr marL="0" indent="0" algn="ctr">
              <a:lnSpc>
                <a:spcPct val="120000"/>
              </a:lnSpc>
              <a:buNone/>
              <a:defRPr sz="2800" b="0">
                <a:solidFill>
                  <a:schemeClr val="tx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Mollis</a:t>
            </a:r>
            <a:r>
              <a:rPr lang="en-US" dirty="0"/>
              <a:t> </a:t>
            </a:r>
            <a:r>
              <a:rPr lang="en-US" dirty="0" err="1"/>
              <a:t>orenave</a:t>
            </a:r>
            <a:r>
              <a:rPr lang="en-US" dirty="0"/>
              <a:t> sit </a:t>
            </a:r>
            <a:r>
              <a:rPr lang="en-US" dirty="0" err="1"/>
              <a:t>amet</a:t>
            </a:r>
            <a:r>
              <a:rPr lang="en-US" dirty="0"/>
              <a:t> </a:t>
            </a:r>
            <a:r>
              <a:rPr lang="en-US" dirty="0" err="1"/>
              <a:t>nullam</a:t>
            </a:r>
            <a:r>
              <a:rPr lang="en-US" dirty="0"/>
              <a:t> vel </a:t>
            </a:r>
            <a:r>
              <a:rPr lang="en-US" dirty="0" err="1"/>
              <a:t>eu</a:t>
            </a:r>
            <a:r>
              <a:rPr lang="en-US" dirty="0"/>
              <a:t> </a:t>
            </a:r>
            <a:r>
              <a:rPr lang="en-US" dirty="0" err="1"/>
              <a:t>leo</a:t>
            </a:r>
            <a:r>
              <a:rPr lang="en-US" dirty="0"/>
              <a:t>. </a:t>
            </a:r>
          </a:p>
        </p:txBody>
      </p:sp>
      <p:sp>
        <p:nvSpPr>
          <p:cNvPr id="19" name="Text Placeholder 25">
            <a:extLst>
              <a:ext uri="{FF2B5EF4-FFF2-40B4-BE49-F238E27FC236}">
                <a16:creationId xmlns:a16="http://schemas.microsoft.com/office/drawing/2014/main" id="{F2818BFA-F0A2-5B3C-0BDE-C0CE1E28C2F6}"/>
              </a:ext>
            </a:extLst>
          </p:cNvPr>
          <p:cNvSpPr>
            <a:spLocks noGrp="1"/>
          </p:cNvSpPr>
          <p:nvPr>
            <p:ph type="body" sz="quarter" idx="62" hasCustomPrompt="1"/>
          </p:nvPr>
        </p:nvSpPr>
        <p:spPr>
          <a:xfrm>
            <a:off x="16597934" y="7652616"/>
            <a:ext cx="6197707" cy="696080"/>
          </a:xfrm>
        </p:spPr>
        <p:txBody>
          <a:bodyPr>
            <a:normAutofit/>
          </a:bodyPr>
          <a:lstStyle>
            <a:lvl1pPr marL="0" indent="0" algn="ctr">
              <a:lnSpc>
                <a:spcPct val="120000"/>
              </a:lnSpc>
              <a:buNone/>
              <a:defRPr sz="3200" b="1">
                <a:solidFill>
                  <a:schemeClr val="tx1"/>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First </a:t>
            </a:r>
            <a:r>
              <a:rPr lang="en-US" dirty="0" err="1"/>
              <a:t>Lastname</a:t>
            </a:r>
            <a:endParaRPr lang="en-US" dirty="0"/>
          </a:p>
        </p:txBody>
      </p:sp>
      <p:sp>
        <p:nvSpPr>
          <p:cNvPr id="24" name="Text Placeholder 9">
            <a:extLst>
              <a:ext uri="{FF2B5EF4-FFF2-40B4-BE49-F238E27FC236}">
                <a16:creationId xmlns:a16="http://schemas.microsoft.com/office/drawing/2014/main" id="{EA4B29D8-4424-677A-0E0D-196F874A68A0}"/>
              </a:ext>
            </a:extLst>
          </p:cNvPr>
          <p:cNvSpPr>
            <a:spLocks noGrp="1"/>
          </p:cNvSpPr>
          <p:nvPr>
            <p:ph type="body" sz="quarter" idx="63" hasCustomPrompt="1"/>
          </p:nvPr>
        </p:nvSpPr>
        <p:spPr>
          <a:xfrm>
            <a:off x="17240908" y="8639511"/>
            <a:ext cx="4911758" cy="45719"/>
          </a:xfrm>
          <a:solidFill>
            <a:schemeClr val="accent2"/>
          </a:solidFill>
          <a:ln>
            <a:noFill/>
          </a:ln>
        </p:spPr>
        <p:txBody>
          <a:bodyPr/>
          <a:lstStyle>
            <a:lvl1pPr marL="0" indent="0">
              <a:buNone/>
              <a:defRPr>
                <a:latin typeface="Avenir Next LT Pro" panose="020B0504020202020204" pitchFamily="34" charset="0"/>
              </a:defRPr>
            </a:lvl1pPr>
          </a:lstStyle>
          <a:p>
            <a:pPr lvl="0"/>
            <a:r>
              <a:rPr lang="en-US" dirty="0"/>
              <a:t> </a:t>
            </a:r>
          </a:p>
        </p:txBody>
      </p:sp>
      <p:sp>
        <p:nvSpPr>
          <p:cNvPr id="25" name="Picture Placeholder 11">
            <a:extLst>
              <a:ext uri="{FF2B5EF4-FFF2-40B4-BE49-F238E27FC236}">
                <a16:creationId xmlns:a16="http://schemas.microsoft.com/office/drawing/2014/main" id="{E8795CD1-490D-9FD1-D203-32F559E654B8}"/>
              </a:ext>
            </a:extLst>
          </p:cNvPr>
          <p:cNvSpPr>
            <a:spLocks noGrp="1"/>
          </p:cNvSpPr>
          <p:nvPr>
            <p:ph type="pic" sz="quarter" idx="64"/>
          </p:nvPr>
        </p:nvSpPr>
        <p:spPr>
          <a:xfrm>
            <a:off x="17323475" y="3735388"/>
            <a:ext cx="4746625" cy="3511550"/>
          </a:xfrm>
          <a:solidFill>
            <a:schemeClr val="bg2"/>
          </a:solidFill>
        </p:spPr>
        <p:txBody>
          <a:bodyPr/>
          <a:lstStyle>
            <a:lvl1pPr marL="0" indent="0">
              <a:buNone/>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4202233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latin typeface="Avenir Next LT Pro" panose="020B0504020202020204" pitchFamily="34" charset="0"/>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Click to edit Master text styles</a:t>
            </a:r>
          </a:p>
        </p:txBody>
      </p:sp>
      <p:sp>
        <p:nvSpPr>
          <p:cNvPr id="7" name="Date Placeholder 3">
            <a:extLst>
              <a:ext uri="{FF2B5EF4-FFF2-40B4-BE49-F238E27FC236}">
                <a16:creationId xmlns:a16="http://schemas.microsoft.com/office/drawing/2014/main" id="{30B58CED-AF3F-BDD4-B596-E90A259AB346}"/>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1886403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12344400" y="3651250"/>
            <a:ext cx="10363200" cy="8702676"/>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a:extLst>
              <a:ext uri="{FF2B5EF4-FFF2-40B4-BE49-F238E27FC236}">
                <a16:creationId xmlns:a16="http://schemas.microsoft.com/office/drawing/2014/main" id="{451BD7A8-2EBA-245E-C439-69E73C5F2DC2}"/>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24306400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atin typeface="Avenir Next LT Pro" panose="020B050402020202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4" name="Content Placeholder 3"/>
          <p:cNvSpPr>
            <a:spLocks noGrp="1"/>
          </p:cNvSpPr>
          <p:nvPr>
            <p:ph sz="half" idx="2"/>
          </p:nvPr>
        </p:nvSpPr>
        <p:spPr>
          <a:xfrm>
            <a:off x="1679577" y="5010150"/>
            <a:ext cx="10315574" cy="7369176"/>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atin typeface="Avenir Next LT Pro" panose="020B0504020202020204" pitchFamily="34" charset="0"/>
              </a:defRPr>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dirty="0"/>
              <a:t>Click to edit Master text styles</a:t>
            </a:r>
          </a:p>
        </p:txBody>
      </p:sp>
      <p:sp>
        <p:nvSpPr>
          <p:cNvPr id="6" name="Content Placeholder 5"/>
          <p:cNvSpPr>
            <a:spLocks noGrp="1"/>
          </p:cNvSpPr>
          <p:nvPr>
            <p:ph sz="quarter" idx="4"/>
          </p:nvPr>
        </p:nvSpPr>
        <p:spPr>
          <a:xfrm>
            <a:off x="12344400" y="5010150"/>
            <a:ext cx="10366376" cy="7369176"/>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A4B7BAED-0D34-61E6-EE2E-B05ED97D603D}"/>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4071365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D30876A3-74EF-0309-A4D5-122926069F82}"/>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3324652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5FF74F2-DD9B-8981-7EB7-0FFE9AB40FE8}"/>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
        <p:nvSpPr>
          <p:cNvPr id="3" name="Picture Placeholder 2">
            <a:extLst>
              <a:ext uri="{FF2B5EF4-FFF2-40B4-BE49-F238E27FC236}">
                <a16:creationId xmlns:a16="http://schemas.microsoft.com/office/drawing/2014/main" id="{FA522025-751B-91EC-1CCD-625697B5CF99}"/>
              </a:ext>
            </a:extLst>
          </p:cNvPr>
          <p:cNvSpPr>
            <a:spLocks noGrp="1"/>
          </p:cNvSpPr>
          <p:nvPr>
            <p:ph type="pic" sz="quarter" idx="11"/>
          </p:nvPr>
        </p:nvSpPr>
        <p:spPr>
          <a:xfrm>
            <a:off x="0" y="0"/>
            <a:ext cx="24384000" cy="13716000"/>
          </a:xfrm>
        </p:spPr>
        <p:txBody>
          <a:bodyPr/>
          <a:lstStyle>
            <a:lvl1pPr>
              <a:defRPr>
                <a:latin typeface="Avenir Next LT Pro" panose="020B0504020202020204" pitchFamily="34" charset="0"/>
              </a:defRPr>
            </a:lvl1pPr>
          </a:lstStyle>
          <a:p>
            <a:endParaRPr lang="en-US" dirty="0"/>
          </a:p>
        </p:txBody>
      </p:sp>
      <p:sp>
        <p:nvSpPr>
          <p:cNvPr id="6" name="Text Placeholder 5">
            <a:extLst>
              <a:ext uri="{FF2B5EF4-FFF2-40B4-BE49-F238E27FC236}">
                <a16:creationId xmlns:a16="http://schemas.microsoft.com/office/drawing/2014/main" id="{EBECAE1A-6463-3ACE-D9C9-90F97054253A}"/>
              </a:ext>
            </a:extLst>
          </p:cNvPr>
          <p:cNvSpPr>
            <a:spLocks noGrp="1"/>
          </p:cNvSpPr>
          <p:nvPr>
            <p:ph type="body" sz="quarter" idx="12" hasCustomPrompt="1"/>
          </p:nvPr>
        </p:nvSpPr>
        <p:spPr>
          <a:xfrm>
            <a:off x="1676400" y="2364756"/>
            <a:ext cx="13890702" cy="3098800"/>
          </a:xfrm>
        </p:spPr>
        <p:txBody>
          <a:bodyPr>
            <a:noAutofit/>
          </a:bodyPr>
          <a:lstStyle>
            <a:lvl1pPr marL="0" indent="0">
              <a:buNone/>
              <a:defRPr sz="6600">
                <a:latin typeface="+mj-lt"/>
              </a:defRPr>
            </a:lvl1pPr>
            <a:lvl2pPr marL="914400" indent="0">
              <a:buNone/>
              <a:defRPr sz="6600">
                <a:latin typeface="+mj-lt"/>
              </a:defRPr>
            </a:lvl2pPr>
            <a:lvl3pPr marL="1828800" indent="0">
              <a:buNone/>
              <a:defRPr sz="6600">
                <a:latin typeface="+mj-lt"/>
              </a:defRPr>
            </a:lvl3pPr>
            <a:lvl4pPr marL="2743200" indent="0">
              <a:buNone/>
              <a:defRPr sz="6600">
                <a:latin typeface="+mj-lt"/>
              </a:defRPr>
            </a:lvl4pPr>
            <a:lvl5pPr marL="3657600" indent="0">
              <a:buNone/>
              <a:defRPr sz="6600">
                <a:latin typeface="+mj-lt"/>
              </a:defRPr>
            </a:lvl5pPr>
          </a:lstStyle>
          <a:p>
            <a:pPr lvl="0"/>
            <a:r>
              <a:rPr lang="en-US" dirty="0"/>
              <a:t>Lorem Ipsum Dolor Sit Quis, </a:t>
            </a:r>
            <a:r>
              <a:rPr lang="en-US" dirty="0" err="1"/>
              <a:t>Eget</a:t>
            </a:r>
            <a:r>
              <a:rPr lang="en-US" dirty="0"/>
              <a:t> </a:t>
            </a:r>
            <a:r>
              <a:rPr lang="en-US" dirty="0" err="1"/>
              <a:t>Urna</a:t>
            </a:r>
            <a:r>
              <a:rPr lang="en-US" dirty="0"/>
              <a:t> </a:t>
            </a:r>
            <a:r>
              <a:rPr lang="en-US" dirty="0" err="1"/>
              <a:t>Consecteur</a:t>
            </a:r>
            <a:endParaRPr lang="en-US" dirty="0"/>
          </a:p>
        </p:txBody>
      </p:sp>
    </p:spTree>
    <p:extLst>
      <p:ext uri="{BB962C8B-B14F-4D97-AF65-F5344CB8AC3E}">
        <p14:creationId xmlns:p14="http://schemas.microsoft.com/office/powerpoint/2010/main" val="181222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Template 1">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5FF74F2-DD9B-8981-7EB7-0FFE9AB40FE8}"/>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
        <p:nvSpPr>
          <p:cNvPr id="4" name="Chart Placeholder 3">
            <a:extLst>
              <a:ext uri="{FF2B5EF4-FFF2-40B4-BE49-F238E27FC236}">
                <a16:creationId xmlns:a16="http://schemas.microsoft.com/office/drawing/2014/main" id="{75DE061A-B548-5DCB-FCCB-7EAC84547EA9}"/>
              </a:ext>
            </a:extLst>
          </p:cNvPr>
          <p:cNvSpPr>
            <a:spLocks noGrp="1"/>
          </p:cNvSpPr>
          <p:nvPr>
            <p:ph type="chart" sz="quarter" idx="11"/>
          </p:nvPr>
        </p:nvSpPr>
        <p:spPr>
          <a:xfrm>
            <a:off x="1676400" y="2643573"/>
            <a:ext cx="21377275" cy="9399587"/>
          </a:xfrm>
        </p:spPr>
        <p:txBody>
          <a:bodyPr/>
          <a:lstStyle>
            <a:lvl1pPr>
              <a:defRPr>
                <a:latin typeface="Avenir Next LT Pro" panose="020B0504020202020204" pitchFamily="34" charset="0"/>
              </a:defRPr>
            </a:lvl1pPr>
          </a:lstStyle>
          <a:p>
            <a:endParaRPr lang="en-US" dirty="0"/>
          </a:p>
        </p:txBody>
      </p:sp>
      <p:sp>
        <p:nvSpPr>
          <p:cNvPr id="7" name="Text Placeholder 19">
            <a:extLst>
              <a:ext uri="{FF2B5EF4-FFF2-40B4-BE49-F238E27FC236}">
                <a16:creationId xmlns:a16="http://schemas.microsoft.com/office/drawing/2014/main" id="{409DAC0E-7943-2F9B-2F0E-280DCD0F1DA8}"/>
              </a:ext>
            </a:extLst>
          </p:cNvPr>
          <p:cNvSpPr>
            <a:spLocks noGrp="1"/>
          </p:cNvSpPr>
          <p:nvPr>
            <p:ph type="body" sz="quarter" idx="14" hasCustomPrompt="1"/>
          </p:nvPr>
        </p:nvSpPr>
        <p:spPr>
          <a:xfrm>
            <a:off x="3107635" y="755041"/>
            <a:ext cx="18168731" cy="1756460"/>
          </a:xfrm>
        </p:spPr>
        <p:txBody>
          <a:bodyPr anchor="ctr">
            <a:normAutofit/>
          </a:bodyPr>
          <a:lstStyle>
            <a:lvl1pPr marL="0" indent="0" algn="ctr">
              <a:buNone/>
              <a:defRPr sz="6600">
                <a:latin typeface="+mj-lt"/>
              </a:defRPr>
            </a:lvl1pPr>
          </a:lstStyle>
          <a:p>
            <a:pPr lvl="0"/>
            <a:r>
              <a:rPr lang="en-US" dirty="0"/>
              <a:t>By the numbers…</a:t>
            </a:r>
          </a:p>
        </p:txBody>
      </p:sp>
    </p:spTree>
    <p:extLst>
      <p:ext uri="{BB962C8B-B14F-4D97-AF65-F5344CB8AC3E}">
        <p14:creationId xmlns:p14="http://schemas.microsoft.com/office/powerpoint/2010/main" val="1112566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Template 2">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55FF74F2-DD9B-8981-7EB7-0FFE9AB40FE8}"/>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
        <p:nvSpPr>
          <p:cNvPr id="4" name="Chart Placeholder 3">
            <a:extLst>
              <a:ext uri="{FF2B5EF4-FFF2-40B4-BE49-F238E27FC236}">
                <a16:creationId xmlns:a16="http://schemas.microsoft.com/office/drawing/2014/main" id="{75DE061A-B548-5DCB-FCCB-7EAC84547EA9}"/>
              </a:ext>
            </a:extLst>
          </p:cNvPr>
          <p:cNvSpPr>
            <a:spLocks noGrp="1"/>
          </p:cNvSpPr>
          <p:nvPr>
            <p:ph type="chart" sz="quarter" idx="11"/>
          </p:nvPr>
        </p:nvSpPr>
        <p:spPr>
          <a:xfrm>
            <a:off x="1843670" y="3189983"/>
            <a:ext cx="9831658" cy="8507647"/>
          </a:xfrm>
        </p:spPr>
        <p:txBody>
          <a:bodyPr/>
          <a:lstStyle>
            <a:lvl1pPr>
              <a:defRPr>
                <a:latin typeface="Avenir Next LT Pro" panose="020B0504020202020204" pitchFamily="34" charset="0"/>
              </a:defRPr>
            </a:lvl1pPr>
          </a:lstStyle>
          <a:p>
            <a:endParaRPr lang="en-US" dirty="0"/>
          </a:p>
        </p:txBody>
      </p:sp>
      <p:sp>
        <p:nvSpPr>
          <p:cNvPr id="7" name="Text Placeholder 19">
            <a:extLst>
              <a:ext uri="{FF2B5EF4-FFF2-40B4-BE49-F238E27FC236}">
                <a16:creationId xmlns:a16="http://schemas.microsoft.com/office/drawing/2014/main" id="{409DAC0E-7943-2F9B-2F0E-280DCD0F1DA8}"/>
              </a:ext>
            </a:extLst>
          </p:cNvPr>
          <p:cNvSpPr>
            <a:spLocks noGrp="1"/>
          </p:cNvSpPr>
          <p:nvPr>
            <p:ph type="body" sz="quarter" idx="14" hasCustomPrompt="1"/>
          </p:nvPr>
        </p:nvSpPr>
        <p:spPr>
          <a:xfrm>
            <a:off x="3107635" y="755041"/>
            <a:ext cx="18168731" cy="1756460"/>
          </a:xfrm>
        </p:spPr>
        <p:txBody>
          <a:bodyPr anchor="ctr">
            <a:normAutofit/>
          </a:bodyPr>
          <a:lstStyle>
            <a:lvl1pPr marL="0" indent="0" algn="ctr">
              <a:buNone/>
              <a:defRPr sz="6600">
                <a:latin typeface="+mj-lt"/>
              </a:defRPr>
            </a:lvl1pPr>
          </a:lstStyle>
          <a:p>
            <a:pPr lvl="0"/>
            <a:r>
              <a:rPr lang="en-US" dirty="0"/>
              <a:t>By the numbers…</a:t>
            </a:r>
          </a:p>
        </p:txBody>
      </p:sp>
      <p:sp>
        <p:nvSpPr>
          <p:cNvPr id="3" name="Text Placeholder 2">
            <a:extLst>
              <a:ext uri="{FF2B5EF4-FFF2-40B4-BE49-F238E27FC236}">
                <a16:creationId xmlns:a16="http://schemas.microsoft.com/office/drawing/2014/main" id="{488138F2-1528-E261-556B-69BCCD5EF30E}"/>
              </a:ext>
            </a:extLst>
          </p:cNvPr>
          <p:cNvSpPr>
            <a:spLocks noGrp="1"/>
          </p:cNvSpPr>
          <p:nvPr>
            <p:ph type="body" sz="quarter" idx="15" hasCustomPrompt="1"/>
          </p:nvPr>
        </p:nvSpPr>
        <p:spPr>
          <a:xfrm>
            <a:off x="12946566" y="4466720"/>
            <a:ext cx="10107109" cy="2408238"/>
          </a:xfrm>
        </p:spPr>
        <p:txBody>
          <a:bodyPr>
            <a:noAutofit/>
          </a:bodyPr>
          <a:lstStyle>
            <a:lvl1pPr marL="0" indent="0">
              <a:buNone/>
              <a:defRPr sz="2800" b="1">
                <a:latin typeface="Avenir Next LT Pro" panose="020B0504020202020204" pitchFamily="34" charset="0"/>
              </a:defRPr>
            </a:lvl1pPr>
            <a:lvl2pPr marL="914400" indent="0">
              <a:buNone/>
              <a:defRPr sz="2800"/>
            </a:lvl2pPr>
            <a:lvl3pPr marL="1828800" indent="0">
              <a:buNone/>
              <a:defRPr sz="2800"/>
            </a:lvl3pPr>
            <a:lvl4pPr marL="2743200" indent="0">
              <a:buNone/>
              <a:defRPr sz="2800"/>
            </a:lvl4pPr>
            <a:lvl5pPr marL="3657600" indent="0">
              <a:buNone/>
              <a:defRPr sz="2800"/>
            </a:lvl5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 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p>
        </p:txBody>
      </p:sp>
      <p:sp>
        <p:nvSpPr>
          <p:cNvPr id="6" name="Text Placeholder 2">
            <a:extLst>
              <a:ext uri="{FF2B5EF4-FFF2-40B4-BE49-F238E27FC236}">
                <a16:creationId xmlns:a16="http://schemas.microsoft.com/office/drawing/2014/main" id="{C8C92F9E-DBC0-97FC-23D6-F98103823437}"/>
              </a:ext>
            </a:extLst>
          </p:cNvPr>
          <p:cNvSpPr>
            <a:spLocks noGrp="1"/>
          </p:cNvSpPr>
          <p:nvPr>
            <p:ph type="body" sz="quarter" idx="16" hasCustomPrompt="1"/>
          </p:nvPr>
        </p:nvSpPr>
        <p:spPr>
          <a:xfrm>
            <a:off x="15154507" y="9802307"/>
            <a:ext cx="7899168" cy="1505029"/>
          </a:xfrm>
        </p:spPr>
        <p:txBody>
          <a:bodyPr>
            <a:noAutofit/>
          </a:bodyPr>
          <a:lstStyle>
            <a:lvl1pPr marL="0" indent="0">
              <a:buNone/>
              <a:defRPr sz="2800">
                <a:latin typeface="Avenir Next LT Pro" panose="020B0504020202020204" pitchFamily="34" charset="0"/>
              </a:defRPr>
            </a:lvl1pPr>
            <a:lvl2pPr marL="914400" indent="0">
              <a:buNone/>
              <a:defRPr sz="2800"/>
            </a:lvl2pPr>
            <a:lvl3pPr marL="1828800" indent="0">
              <a:buNone/>
              <a:defRPr sz="2800"/>
            </a:lvl3pPr>
            <a:lvl4pPr marL="2743200" indent="0">
              <a:buNone/>
              <a:defRPr sz="2800"/>
            </a:lvl4pPr>
            <a:lvl5pPr marL="3657600" indent="0">
              <a:buNone/>
              <a:defRPr sz="2800"/>
            </a:lvl5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a:t>
            </a:r>
          </a:p>
        </p:txBody>
      </p:sp>
      <p:sp>
        <p:nvSpPr>
          <p:cNvPr id="8" name="Text Placeholder 2">
            <a:extLst>
              <a:ext uri="{FF2B5EF4-FFF2-40B4-BE49-F238E27FC236}">
                <a16:creationId xmlns:a16="http://schemas.microsoft.com/office/drawing/2014/main" id="{8DB9D548-6648-A762-FF4B-2ED1C5CB243A}"/>
              </a:ext>
            </a:extLst>
          </p:cNvPr>
          <p:cNvSpPr>
            <a:spLocks noGrp="1"/>
          </p:cNvSpPr>
          <p:nvPr>
            <p:ph type="body" sz="quarter" idx="17" hasCustomPrompt="1"/>
          </p:nvPr>
        </p:nvSpPr>
        <p:spPr>
          <a:xfrm>
            <a:off x="15154507" y="7541995"/>
            <a:ext cx="7899168" cy="1505029"/>
          </a:xfrm>
        </p:spPr>
        <p:txBody>
          <a:bodyPr>
            <a:noAutofit/>
          </a:bodyPr>
          <a:lstStyle>
            <a:lvl1pPr marL="0" indent="0">
              <a:buNone/>
              <a:defRPr sz="2800">
                <a:latin typeface="Avenir Next LT Pro" panose="020B0504020202020204" pitchFamily="34" charset="0"/>
              </a:defRPr>
            </a:lvl1pPr>
            <a:lvl2pPr marL="914400" indent="0">
              <a:buNone/>
              <a:defRPr sz="2800"/>
            </a:lvl2pPr>
            <a:lvl3pPr marL="1828800" indent="0">
              <a:buNone/>
              <a:defRPr sz="2800"/>
            </a:lvl3pPr>
            <a:lvl4pPr marL="2743200" indent="0">
              <a:buNone/>
              <a:defRPr sz="2800"/>
            </a:lvl4pPr>
            <a:lvl5pPr marL="3657600" indent="0">
              <a:buNone/>
              <a:defRPr sz="2800"/>
            </a:lvl5pPr>
          </a:lstStyle>
          <a:p>
            <a:pPr marL="0" marR="0" lvl="0" indent="0" algn="l" defTabSz="1828800" rtl="0" eaLnBrk="1" fontAlgn="auto" latinLnBrk="0" hangingPunct="1">
              <a:lnSpc>
                <a:spcPct val="90000"/>
              </a:lnSpc>
              <a:spcBef>
                <a:spcPts val="2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nullam</a:t>
            </a:r>
            <a:r>
              <a:rPr lang="en-US" dirty="0"/>
              <a:t> </a:t>
            </a:r>
            <a:r>
              <a:rPr lang="en-US" dirty="0" err="1"/>
              <a:t>quis</a:t>
            </a:r>
            <a:r>
              <a:rPr lang="en-US" dirty="0"/>
              <a:t> </a:t>
            </a:r>
            <a:r>
              <a:rPr lang="en-US" dirty="0" err="1"/>
              <a:t>risus</a:t>
            </a:r>
            <a:r>
              <a:rPr lang="en-US" dirty="0"/>
              <a:t> </a:t>
            </a:r>
            <a:r>
              <a:rPr lang="en-US" dirty="0" err="1"/>
              <a:t>eget</a:t>
            </a:r>
            <a:r>
              <a:rPr lang="en-US" dirty="0"/>
              <a:t> </a:t>
            </a:r>
            <a:r>
              <a:rPr lang="en-US" dirty="0" err="1"/>
              <a:t>urna</a:t>
            </a:r>
            <a:r>
              <a:rPr lang="en-US" dirty="0"/>
              <a:t> </a:t>
            </a:r>
            <a:r>
              <a:rPr lang="en-US" dirty="0" err="1"/>
              <a:t>mollis</a:t>
            </a:r>
            <a:r>
              <a:rPr lang="en-US" dirty="0"/>
              <a:t> </a:t>
            </a:r>
            <a:r>
              <a:rPr lang="en-US" dirty="0" err="1"/>
              <a:t>orenave</a:t>
            </a:r>
            <a:r>
              <a:rPr lang="en-US" dirty="0"/>
              <a:t> vel </a:t>
            </a:r>
            <a:r>
              <a:rPr lang="en-US" dirty="0" err="1"/>
              <a:t>eu</a:t>
            </a:r>
            <a:r>
              <a:rPr lang="en-US" dirty="0"/>
              <a:t> </a:t>
            </a:r>
            <a:r>
              <a:rPr lang="en-US" dirty="0" err="1"/>
              <a:t>leo</a:t>
            </a:r>
            <a:r>
              <a:rPr lang="en-US" dirty="0"/>
              <a:t>. </a:t>
            </a:r>
            <a:r>
              <a:rPr lang="en-US" dirty="0" err="1"/>
              <a:t>Etiam</a:t>
            </a:r>
            <a:r>
              <a:rPr lang="en-US" dirty="0"/>
              <a:t> </a:t>
            </a:r>
            <a:r>
              <a:rPr lang="en-US" dirty="0" err="1"/>
              <a:t>poirta</a:t>
            </a:r>
            <a:r>
              <a:rPr lang="en-US" dirty="0"/>
              <a:t> </a:t>
            </a:r>
            <a:r>
              <a:rPr lang="en-US" dirty="0" err="1"/>
              <a:t>sem</a:t>
            </a:r>
            <a:r>
              <a:rPr lang="en-US" dirty="0"/>
              <a:t> </a:t>
            </a:r>
            <a:r>
              <a:rPr lang="en-US" dirty="0" err="1"/>
              <a:t>mollis</a:t>
            </a:r>
            <a:r>
              <a:rPr lang="en-US" dirty="0"/>
              <a:t> </a:t>
            </a:r>
            <a:r>
              <a:rPr lang="en-US" dirty="0" err="1"/>
              <a:t>eusimod</a:t>
            </a:r>
            <a:r>
              <a:rPr lang="en-US" dirty="0"/>
              <a:t>, </a:t>
            </a:r>
            <a:r>
              <a:rPr lang="en-US" dirty="0" err="1"/>
              <a:t>morbi</a:t>
            </a:r>
            <a:r>
              <a:rPr lang="en-US" dirty="0"/>
              <a:t> </a:t>
            </a:r>
            <a:r>
              <a:rPr lang="en-US" dirty="0" err="1"/>
              <a:t>leo</a:t>
            </a:r>
            <a:r>
              <a:rPr lang="en-US" dirty="0"/>
              <a:t> vestibulum at eros</a:t>
            </a:r>
          </a:p>
        </p:txBody>
      </p:sp>
      <p:sp>
        <p:nvSpPr>
          <p:cNvPr id="10" name="Text Placeholder 9">
            <a:extLst>
              <a:ext uri="{FF2B5EF4-FFF2-40B4-BE49-F238E27FC236}">
                <a16:creationId xmlns:a16="http://schemas.microsoft.com/office/drawing/2014/main" id="{CEEF1FF9-EFDE-9439-E8FC-726C4404F0E2}"/>
              </a:ext>
            </a:extLst>
          </p:cNvPr>
          <p:cNvSpPr>
            <a:spLocks noGrp="1"/>
          </p:cNvSpPr>
          <p:nvPr>
            <p:ph type="body" sz="quarter" idx="18" hasCustomPrompt="1"/>
          </p:nvPr>
        </p:nvSpPr>
        <p:spPr>
          <a:xfrm>
            <a:off x="12834553" y="7438464"/>
            <a:ext cx="1751012" cy="1751012"/>
          </a:xfrm>
          <a:prstGeom prst="ellipse">
            <a:avLst/>
          </a:prstGeom>
          <a:solidFill>
            <a:schemeClr val="bg2"/>
          </a:solidFill>
        </p:spPr>
        <p:txBody>
          <a:bodyPr/>
          <a:lstStyle>
            <a:lvl1pPr marL="0" indent="0">
              <a:buNone/>
              <a:defRPr>
                <a:latin typeface="Avenir Next LT Pro" panose="020B0504020202020204" pitchFamily="34" charset="0"/>
              </a:defRPr>
            </a:lvl1pPr>
          </a:lstStyle>
          <a:p>
            <a:pPr lvl="0"/>
            <a:r>
              <a:rPr lang="en-US" dirty="0"/>
              <a:t> </a:t>
            </a:r>
          </a:p>
        </p:txBody>
      </p:sp>
      <p:sp>
        <p:nvSpPr>
          <p:cNvPr id="12" name="Picture Placeholder 11">
            <a:extLst>
              <a:ext uri="{FF2B5EF4-FFF2-40B4-BE49-F238E27FC236}">
                <a16:creationId xmlns:a16="http://schemas.microsoft.com/office/drawing/2014/main" id="{FD973CE4-15D8-7AE2-E68A-EF28BC83EA2D}"/>
              </a:ext>
            </a:extLst>
          </p:cNvPr>
          <p:cNvSpPr>
            <a:spLocks noGrp="1"/>
          </p:cNvSpPr>
          <p:nvPr>
            <p:ph type="pic" sz="quarter" idx="19" hasCustomPrompt="1"/>
          </p:nvPr>
        </p:nvSpPr>
        <p:spPr>
          <a:xfrm>
            <a:off x="12979516" y="7575104"/>
            <a:ext cx="1473200" cy="1471613"/>
          </a:xfrm>
        </p:spPr>
        <p:txBody>
          <a:bodyPr>
            <a:normAutofit/>
          </a:bodyPr>
          <a:lstStyle>
            <a:lvl1pPr marL="0" indent="0">
              <a:buNone/>
              <a:defRPr sz="1800">
                <a:latin typeface="Avenir Next LT Pro" panose="020B0504020202020204" pitchFamily="34" charset="0"/>
              </a:defRPr>
            </a:lvl1pPr>
          </a:lstStyle>
          <a:p>
            <a:r>
              <a:rPr lang="en-US" dirty="0"/>
              <a:t>Icon</a:t>
            </a:r>
          </a:p>
        </p:txBody>
      </p:sp>
      <p:sp>
        <p:nvSpPr>
          <p:cNvPr id="13" name="Text Placeholder 9">
            <a:extLst>
              <a:ext uri="{FF2B5EF4-FFF2-40B4-BE49-F238E27FC236}">
                <a16:creationId xmlns:a16="http://schemas.microsoft.com/office/drawing/2014/main" id="{49BE8BEC-CF56-B17B-F405-96A379FE15C4}"/>
              </a:ext>
            </a:extLst>
          </p:cNvPr>
          <p:cNvSpPr>
            <a:spLocks noGrp="1"/>
          </p:cNvSpPr>
          <p:nvPr>
            <p:ph type="body" sz="quarter" idx="20" hasCustomPrompt="1"/>
          </p:nvPr>
        </p:nvSpPr>
        <p:spPr>
          <a:xfrm>
            <a:off x="12834553" y="9563869"/>
            <a:ext cx="1751012" cy="1751012"/>
          </a:xfrm>
          <a:prstGeom prst="ellipse">
            <a:avLst/>
          </a:prstGeom>
          <a:solidFill>
            <a:schemeClr val="bg2"/>
          </a:solidFill>
        </p:spPr>
        <p:txBody>
          <a:bodyPr/>
          <a:lstStyle>
            <a:lvl1pPr marL="0" indent="0">
              <a:buNone/>
              <a:defRPr>
                <a:latin typeface="Avenir Next LT Pro" panose="020B0504020202020204" pitchFamily="34" charset="0"/>
              </a:defRPr>
            </a:lvl1pPr>
          </a:lstStyle>
          <a:p>
            <a:pPr lvl="0"/>
            <a:r>
              <a:rPr lang="en-US" dirty="0"/>
              <a:t> </a:t>
            </a:r>
          </a:p>
        </p:txBody>
      </p:sp>
      <p:sp>
        <p:nvSpPr>
          <p:cNvPr id="14" name="Picture Placeholder 11">
            <a:extLst>
              <a:ext uri="{FF2B5EF4-FFF2-40B4-BE49-F238E27FC236}">
                <a16:creationId xmlns:a16="http://schemas.microsoft.com/office/drawing/2014/main" id="{A242BA91-39F0-38C5-3C6B-8FF2795F7481}"/>
              </a:ext>
            </a:extLst>
          </p:cNvPr>
          <p:cNvSpPr>
            <a:spLocks noGrp="1"/>
          </p:cNvSpPr>
          <p:nvPr>
            <p:ph type="pic" sz="quarter" idx="21" hasCustomPrompt="1"/>
          </p:nvPr>
        </p:nvSpPr>
        <p:spPr>
          <a:xfrm>
            <a:off x="12979516" y="9700509"/>
            <a:ext cx="1473200" cy="1471613"/>
          </a:xfrm>
        </p:spPr>
        <p:txBody>
          <a:bodyPr>
            <a:normAutofit/>
          </a:bodyPr>
          <a:lstStyle>
            <a:lvl1pPr marL="0" indent="0">
              <a:buNone/>
              <a:defRPr sz="1800">
                <a:latin typeface="Avenir Next LT Pro" panose="020B0504020202020204" pitchFamily="34" charset="0"/>
              </a:defRPr>
            </a:lvl1pPr>
          </a:lstStyle>
          <a:p>
            <a:r>
              <a:rPr lang="en-US" dirty="0"/>
              <a:t>Icon</a:t>
            </a:r>
          </a:p>
        </p:txBody>
      </p:sp>
    </p:spTree>
    <p:extLst>
      <p:ext uri="{BB962C8B-B14F-4D97-AF65-F5344CB8AC3E}">
        <p14:creationId xmlns:p14="http://schemas.microsoft.com/office/powerpoint/2010/main" val="24728084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atin typeface="Avenir Next LT Pro" panose="020B0504020202020204" pitchFamily="34" charset="0"/>
              </a:defRPr>
            </a:lvl1pPr>
            <a:lvl2pPr>
              <a:defRPr sz="5600">
                <a:latin typeface="Avenir Next LT Pro" panose="020B0504020202020204" pitchFamily="34" charset="0"/>
              </a:defRPr>
            </a:lvl2pPr>
            <a:lvl3pPr>
              <a:defRPr sz="4800">
                <a:latin typeface="Avenir Next LT Pro" panose="020B0504020202020204" pitchFamily="34" charset="0"/>
              </a:defRPr>
            </a:lvl3pPr>
            <a:lvl4pPr>
              <a:defRPr sz="4000">
                <a:latin typeface="Avenir Next LT Pro" panose="020B0504020202020204" pitchFamily="34" charset="0"/>
              </a:defRPr>
            </a:lvl4pPr>
            <a:lvl5pPr>
              <a:defRPr sz="4000">
                <a:latin typeface="Avenir Next LT Pro" panose="020B0504020202020204" pitchFamily="34" charset="0"/>
              </a:defRPr>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atin typeface="Avenir Next LT Pro" panose="020B050402020202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8" name="Date Placeholder 3">
            <a:extLst>
              <a:ext uri="{FF2B5EF4-FFF2-40B4-BE49-F238E27FC236}">
                <a16:creationId xmlns:a16="http://schemas.microsoft.com/office/drawing/2014/main" id="{CBC0FFC7-4453-E0C2-112B-F45F870A4E22}"/>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19102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atin typeface="Avenir Next LT Pro" panose="020B0504020202020204" pitchFamily="34" charset="0"/>
              </a:defRPr>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atin typeface="Avenir Next LT Pro" panose="020B0504020202020204" pitchFamily="34" charset="0"/>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dirty="0"/>
              <a:t>Click to edit Master text styles</a:t>
            </a:r>
          </a:p>
        </p:txBody>
      </p:sp>
      <p:sp>
        <p:nvSpPr>
          <p:cNvPr id="8" name="Date Placeholder 3">
            <a:extLst>
              <a:ext uri="{FF2B5EF4-FFF2-40B4-BE49-F238E27FC236}">
                <a16:creationId xmlns:a16="http://schemas.microsoft.com/office/drawing/2014/main" id="{9798E2C9-6C0F-8045-5617-B7EC0FC97363}"/>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1538716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0" y="1593265"/>
            <a:ext cx="24384000" cy="3479478"/>
          </a:xfrm>
          <a:solidFill>
            <a:schemeClr val="accent4"/>
          </a:solidFill>
        </p:spPr>
        <p:txBody>
          <a:bodyPr anchor="ctr">
            <a:normAutofit/>
          </a:bodyPr>
          <a:lstStyle>
            <a:lvl1pPr marL="0" indent="0" algn="ctr">
              <a:buNone/>
              <a:defRPr sz="6400">
                <a:solidFill>
                  <a:schemeClr val="bg1"/>
                </a:solidFill>
                <a:latin typeface="+mj-lt"/>
              </a:defRPr>
            </a:lvl1pPr>
          </a:lstStyle>
          <a:p>
            <a:pPr lvl="0"/>
            <a:r>
              <a:rPr lang="en-US" dirty="0"/>
              <a:t>Presentation Title Goes Here</a:t>
            </a:r>
          </a:p>
        </p:txBody>
      </p:sp>
      <p:sp>
        <p:nvSpPr>
          <p:cNvPr id="24" name="Text Placeholder 23">
            <a:extLst>
              <a:ext uri="{FF2B5EF4-FFF2-40B4-BE49-F238E27FC236}">
                <a16:creationId xmlns:a16="http://schemas.microsoft.com/office/drawing/2014/main" id="{ECE6EBE6-48DE-01F1-98DC-08675D33771F}"/>
              </a:ext>
            </a:extLst>
          </p:cNvPr>
          <p:cNvSpPr>
            <a:spLocks noGrp="1"/>
          </p:cNvSpPr>
          <p:nvPr>
            <p:ph type="body" sz="quarter" idx="15" hasCustomPrompt="1"/>
          </p:nvPr>
        </p:nvSpPr>
        <p:spPr>
          <a:xfrm>
            <a:off x="7469107" y="5862411"/>
            <a:ext cx="9445786" cy="600075"/>
          </a:xfrm>
        </p:spPr>
        <p:txBody>
          <a:bodyPr anchor="ctr">
            <a:noAutofit/>
          </a:bodyPr>
          <a:lstStyle>
            <a:lvl1pPr marL="0" indent="0" algn="ctr">
              <a:buNone/>
              <a:defRPr sz="4400" b="1">
                <a:solidFill>
                  <a:schemeClr val="accent3"/>
                </a:solidFill>
                <a:latin typeface="Avenir Next LT Pro" panose="020B0504020202020204" pitchFamily="34" charset="0"/>
              </a:defRPr>
            </a:lvl1pPr>
          </a:lstStyle>
          <a:p>
            <a:pPr lvl="0"/>
            <a:r>
              <a:rPr lang="en-US" dirty="0"/>
              <a:t>Subhead if Needed</a:t>
            </a:r>
          </a:p>
        </p:txBody>
      </p:sp>
      <p:sp>
        <p:nvSpPr>
          <p:cNvPr id="26" name="Text Placeholder 25">
            <a:extLst>
              <a:ext uri="{FF2B5EF4-FFF2-40B4-BE49-F238E27FC236}">
                <a16:creationId xmlns:a16="http://schemas.microsoft.com/office/drawing/2014/main" id="{DD81FE19-9ECD-2E16-90AA-DA82E9DF5BE3}"/>
              </a:ext>
            </a:extLst>
          </p:cNvPr>
          <p:cNvSpPr>
            <a:spLocks noGrp="1"/>
          </p:cNvSpPr>
          <p:nvPr>
            <p:ph type="body" sz="quarter" idx="16" hasCustomPrompt="1"/>
          </p:nvPr>
        </p:nvSpPr>
        <p:spPr>
          <a:xfrm>
            <a:off x="7469107" y="6637565"/>
            <a:ext cx="9445786" cy="1221921"/>
          </a:xfrm>
        </p:spPr>
        <p:txBody>
          <a:bodyPr>
            <a:normAutofit/>
          </a:bodyPr>
          <a:lstStyle>
            <a:lvl1pPr marL="0" indent="0" algn="ctr">
              <a:lnSpc>
                <a:spcPct val="120000"/>
              </a:lnSpc>
              <a:buNone/>
              <a:defRPr sz="2800">
                <a:solidFill>
                  <a:schemeClr val="accent3"/>
                </a:solidFill>
                <a:latin typeface="Avenir Next LT Pro" panose="020B0504020202020204" pitchFamily="34" charset="0"/>
              </a:defRPr>
            </a:lvl1pPr>
            <a:lvl2pPr marL="914400" indent="0">
              <a:buNone/>
              <a:defRPr sz="2400"/>
            </a:lvl2pPr>
            <a:lvl3pPr marL="1828800" indent="0">
              <a:buNone/>
              <a:defRPr sz="2400"/>
            </a:lvl3pPr>
            <a:lvl4pPr marL="2743200" indent="0">
              <a:buNone/>
              <a:defRPr sz="2400"/>
            </a:lvl4pPr>
            <a:lvl5pPr marL="3657600" indent="0">
              <a:buNone/>
              <a:defRPr sz="2400"/>
            </a:lvl5pPr>
          </a:lstStyle>
          <a:p>
            <a:pPr lvl="0"/>
            <a:r>
              <a:rPr lang="en-US" dirty="0"/>
              <a:t>Month 00, 2024</a:t>
            </a:r>
          </a:p>
        </p:txBody>
      </p:sp>
      <p:pic>
        <p:nvPicPr>
          <p:cNvPr id="5" name="Picture 4">
            <a:extLst>
              <a:ext uri="{FF2B5EF4-FFF2-40B4-BE49-F238E27FC236}">
                <a16:creationId xmlns:a16="http://schemas.microsoft.com/office/drawing/2014/main" id="{673CC6BE-7563-8D15-A46F-D84D0E4B8F6E}"/>
              </a:ext>
            </a:extLst>
          </p:cNvPr>
          <p:cNvPicPr/>
          <p:nvPr userDrawn="1"/>
        </p:nvPicPr>
        <p:blipFill>
          <a:blip r:embed="rId2"/>
          <a:stretch>
            <a:fillRect/>
          </a:stretch>
        </p:blipFill>
        <p:spPr>
          <a:xfrm>
            <a:off x="9820275" y="10678128"/>
            <a:ext cx="4743450" cy="2014917"/>
          </a:xfrm>
          <a:prstGeom prst="rect">
            <a:avLst/>
          </a:prstGeom>
        </p:spPr>
      </p:pic>
    </p:spTree>
    <p:extLst>
      <p:ext uri="{BB962C8B-B14F-4D97-AF65-F5344CB8AC3E}">
        <p14:creationId xmlns:p14="http://schemas.microsoft.com/office/powerpoint/2010/main" val="105204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399B7892-F985-9A2F-217B-042BB8E745F0}"/>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7204784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v1">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atin typeface="Avenir Next LT Pro" panose="020B050402020202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8" name="Date Placeholder 3">
            <a:extLst>
              <a:ext uri="{FF2B5EF4-FFF2-40B4-BE49-F238E27FC236}">
                <a16:creationId xmlns:a16="http://schemas.microsoft.com/office/drawing/2014/main" id="{0D1979E8-B324-CBA0-F1A3-95B2B2AF299B}"/>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28591834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8BCC655D-F244-63BB-C69B-AE61C3896F95}"/>
              </a:ext>
            </a:extLst>
          </p:cNvPr>
          <p:cNvSpPr>
            <a:spLocks noGrp="1"/>
          </p:cNvSpPr>
          <p:nvPr>
            <p:ph type="dt" sz="half" idx="10"/>
          </p:nvPr>
        </p:nvSpPr>
        <p:spPr>
          <a:xfrm>
            <a:off x="1676400" y="12712701"/>
            <a:ext cx="5486400" cy="730250"/>
          </a:xfrm>
          <a:prstGeom prst="rect">
            <a:avLst/>
          </a:prstGeom>
        </p:spPr>
        <p:txBody>
          <a:bodyPr/>
          <a:lstStyle>
            <a:lvl1pPr>
              <a:defRPr>
                <a:latin typeface="Avenir Next LT Pro" panose="020B0504020202020204" pitchFamily="34" charset="0"/>
              </a:defRPr>
            </a:lvl1pPr>
          </a:lstStyle>
          <a:p>
            <a:endParaRPr lang="en-US" dirty="0"/>
          </a:p>
        </p:txBody>
      </p:sp>
    </p:spTree>
    <p:extLst>
      <p:ext uri="{BB962C8B-B14F-4D97-AF65-F5344CB8AC3E}">
        <p14:creationId xmlns:p14="http://schemas.microsoft.com/office/powerpoint/2010/main" val="9602494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24384000" cy="1371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7/22/2025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85362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0" y="0"/>
            <a:ext cx="24384000" cy="13716000"/>
          </a:xfrm>
          <a:solidFill>
            <a:schemeClr val="accent4"/>
          </a:solidFill>
        </p:spPr>
        <p:txBody>
          <a:bodyPr anchor="ctr">
            <a:normAutofit/>
          </a:bodyPr>
          <a:lstStyle>
            <a:lvl1pPr marL="0" indent="0" algn="ctr">
              <a:buNone/>
              <a:defRPr sz="6400">
                <a:solidFill>
                  <a:schemeClr val="bg1"/>
                </a:solidFill>
                <a:latin typeface="+mj-lt"/>
              </a:defRPr>
            </a:lvl1pPr>
          </a:lstStyle>
          <a:p>
            <a:pPr lvl="0"/>
            <a:r>
              <a:rPr lang="en-US" dirty="0"/>
              <a:t>Divider Slide Title Goes Here</a:t>
            </a:r>
          </a:p>
        </p:txBody>
      </p:sp>
    </p:spTree>
    <p:extLst>
      <p:ext uri="{BB962C8B-B14F-4D97-AF65-F5344CB8AC3E}">
        <p14:creationId xmlns:p14="http://schemas.microsoft.com/office/powerpoint/2010/main" val="487037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0" y="0"/>
            <a:ext cx="24384000" cy="13716000"/>
          </a:xfrm>
          <a:solidFill>
            <a:schemeClr val="bg1"/>
          </a:solidFill>
        </p:spPr>
        <p:txBody>
          <a:bodyPr anchor="ctr">
            <a:normAutofit/>
          </a:bodyPr>
          <a:lstStyle>
            <a:lvl1pPr marL="0" indent="0" algn="ctr">
              <a:buNone/>
              <a:defRPr sz="6400">
                <a:solidFill>
                  <a:schemeClr val="accent2"/>
                </a:solidFill>
                <a:latin typeface="+mj-lt"/>
              </a:defRPr>
            </a:lvl1pPr>
          </a:lstStyle>
          <a:p>
            <a:pPr lvl="0"/>
            <a:r>
              <a:rPr lang="en-US" dirty="0"/>
              <a:t>Divider Slide Title Goes Here</a:t>
            </a:r>
          </a:p>
        </p:txBody>
      </p:sp>
    </p:spTree>
    <p:extLst>
      <p:ext uri="{BB962C8B-B14F-4D97-AF65-F5344CB8AC3E}">
        <p14:creationId xmlns:p14="http://schemas.microsoft.com/office/powerpoint/2010/main" val="314074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0" y="0"/>
            <a:ext cx="24384000" cy="13716000"/>
          </a:xfrm>
          <a:solidFill>
            <a:schemeClr val="accent4"/>
          </a:solidFill>
        </p:spPr>
        <p:txBody>
          <a:bodyPr anchor="ctr">
            <a:normAutofit/>
          </a:bodyPr>
          <a:lstStyle>
            <a:lvl1pPr marL="0" indent="0" algn="ctr">
              <a:buNone/>
              <a:defRPr sz="6400">
                <a:solidFill>
                  <a:schemeClr val="bg1"/>
                </a:solidFill>
                <a:latin typeface="+mj-lt"/>
              </a:defRPr>
            </a:lvl1pPr>
          </a:lstStyle>
          <a:p>
            <a:pPr lvl="0"/>
            <a:r>
              <a:rPr lang="en-US" dirty="0"/>
              <a:t> </a:t>
            </a:r>
          </a:p>
        </p:txBody>
      </p:sp>
      <p:sp>
        <p:nvSpPr>
          <p:cNvPr id="3" name="Picture Placeholder 2">
            <a:extLst>
              <a:ext uri="{FF2B5EF4-FFF2-40B4-BE49-F238E27FC236}">
                <a16:creationId xmlns:a16="http://schemas.microsoft.com/office/drawing/2014/main" id="{C4BC1AA5-D001-41F6-0E4A-5A943E2D6E01}"/>
              </a:ext>
            </a:extLst>
          </p:cNvPr>
          <p:cNvSpPr>
            <a:spLocks noGrp="1"/>
          </p:cNvSpPr>
          <p:nvPr>
            <p:ph type="pic" sz="quarter" idx="15"/>
          </p:nvPr>
        </p:nvSpPr>
        <p:spPr>
          <a:xfrm>
            <a:off x="0" y="7522028"/>
            <a:ext cx="24384000" cy="5421767"/>
          </a:xfrm>
          <a:solidFill>
            <a:schemeClr val="bg2"/>
          </a:solidFill>
        </p:spPr>
        <p:txBody>
          <a:bodyPr/>
          <a:lstStyle>
            <a:lvl1pPr>
              <a:defRPr>
                <a:latin typeface="Avenir Next LT Pro" panose="020B0504020202020204" pitchFamily="34" charset="0"/>
              </a:defRPr>
            </a:lvl1pPr>
          </a:lstStyle>
          <a:p>
            <a:endParaRPr lang="en-US" dirty="0"/>
          </a:p>
        </p:txBody>
      </p:sp>
      <p:sp>
        <p:nvSpPr>
          <p:cNvPr id="5" name="Text Placeholder 4">
            <a:extLst>
              <a:ext uri="{FF2B5EF4-FFF2-40B4-BE49-F238E27FC236}">
                <a16:creationId xmlns:a16="http://schemas.microsoft.com/office/drawing/2014/main" id="{DCE9BB66-C096-F304-75F9-48FAFA8F5754}"/>
              </a:ext>
            </a:extLst>
          </p:cNvPr>
          <p:cNvSpPr>
            <a:spLocks noGrp="1"/>
          </p:cNvSpPr>
          <p:nvPr>
            <p:ph type="body" sz="quarter" idx="16" hasCustomPrompt="1"/>
          </p:nvPr>
        </p:nvSpPr>
        <p:spPr>
          <a:xfrm>
            <a:off x="2514600" y="2133600"/>
            <a:ext cx="19529425" cy="2198688"/>
          </a:xfrm>
        </p:spPr>
        <p:txBody>
          <a:bodyPr anchor="ctr">
            <a:normAutofit/>
          </a:bodyPr>
          <a:lstStyle>
            <a:lvl1pPr marL="0" indent="0" algn="ctr">
              <a:buNone/>
              <a:defRPr sz="6600">
                <a:solidFill>
                  <a:schemeClr val="bg1"/>
                </a:solidFill>
                <a:latin typeface="+mj-lt"/>
              </a:defRPr>
            </a:lvl1pPr>
          </a:lstStyle>
          <a:p>
            <a:pPr lvl="0"/>
            <a:r>
              <a:rPr lang="en-US" dirty="0"/>
              <a:t>Divider Slide Title Goes Here</a:t>
            </a:r>
          </a:p>
        </p:txBody>
      </p:sp>
    </p:spTree>
    <p:extLst>
      <p:ext uri="{BB962C8B-B14F-4D97-AF65-F5344CB8AC3E}">
        <p14:creationId xmlns:p14="http://schemas.microsoft.com/office/powerpoint/2010/main" val="160438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63D06DD5-E39C-E51B-2573-C400D64A62DB}"/>
              </a:ext>
            </a:extLst>
          </p:cNvPr>
          <p:cNvSpPr>
            <a:spLocks noGrp="1"/>
          </p:cNvSpPr>
          <p:nvPr>
            <p:ph type="body" sz="quarter" idx="14" hasCustomPrompt="1"/>
          </p:nvPr>
        </p:nvSpPr>
        <p:spPr>
          <a:xfrm>
            <a:off x="0" y="0"/>
            <a:ext cx="24384000" cy="13716000"/>
          </a:xfrm>
          <a:solidFill>
            <a:schemeClr val="bg1"/>
          </a:solidFill>
        </p:spPr>
        <p:txBody>
          <a:bodyPr anchor="ctr">
            <a:normAutofit/>
          </a:bodyPr>
          <a:lstStyle>
            <a:lvl1pPr marL="0" indent="0" algn="ctr">
              <a:buNone/>
              <a:defRPr sz="6400">
                <a:solidFill>
                  <a:schemeClr val="accent2"/>
                </a:solidFill>
                <a:latin typeface="+mj-lt"/>
              </a:defRPr>
            </a:lvl1pPr>
          </a:lstStyle>
          <a:p>
            <a:pPr lvl="0"/>
            <a:r>
              <a:rPr lang="en-US" dirty="0"/>
              <a:t> </a:t>
            </a:r>
          </a:p>
        </p:txBody>
      </p:sp>
      <p:sp>
        <p:nvSpPr>
          <p:cNvPr id="2" name="Picture Placeholder 2">
            <a:extLst>
              <a:ext uri="{FF2B5EF4-FFF2-40B4-BE49-F238E27FC236}">
                <a16:creationId xmlns:a16="http://schemas.microsoft.com/office/drawing/2014/main" id="{A066909E-ECBC-F35B-44C6-DED77BD8CC5A}"/>
              </a:ext>
            </a:extLst>
          </p:cNvPr>
          <p:cNvSpPr>
            <a:spLocks noGrp="1"/>
          </p:cNvSpPr>
          <p:nvPr>
            <p:ph type="pic" sz="quarter" idx="15"/>
          </p:nvPr>
        </p:nvSpPr>
        <p:spPr>
          <a:xfrm>
            <a:off x="0" y="7522028"/>
            <a:ext cx="24384000" cy="5421767"/>
          </a:xfrm>
          <a:solidFill>
            <a:schemeClr val="bg2"/>
          </a:solidFill>
        </p:spPr>
        <p:txBody>
          <a:bodyPr/>
          <a:lstStyle>
            <a:lvl1pPr>
              <a:defRPr>
                <a:latin typeface="Avenir Next LT Pro" panose="020B0504020202020204" pitchFamily="34" charset="0"/>
              </a:defRPr>
            </a:lvl1pPr>
          </a:lstStyle>
          <a:p>
            <a:endParaRPr lang="en-US" dirty="0"/>
          </a:p>
        </p:txBody>
      </p:sp>
      <p:sp>
        <p:nvSpPr>
          <p:cNvPr id="4" name="Text Placeholder 4">
            <a:extLst>
              <a:ext uri="{FF2B5EF4-FFF2-40B4-BE49-F238E27FC236}">
                <a16:creationId xmlns:a16="http://schemas.microsoft.com/office/drawing/2014/main" id="{2CF9E413-50F9-09C6-3DED-9BF7115F03AF}"/>
              </a:ext>
            </a:extLst>
          </p:cNvPr>
          <p:cNvSpPr>
            <a:spLocks noGrp="1"/>
          </p:cNvSpPr>
          <p:nvPr>
            <p:ph type="body" sz="quarter" idx="16" hasCustomPrompt="1"/>
          </p:nvPr>
        </p:nvSpPr>
        <p:spPr>
          <a:xfrm>
            <a:off x="2514600" y="2133600"/>
            <a:ext cx="19529425" cy="2198688"/>
          </a:xfrm>
        </p:spPr>
        <p:txBody>
          <a:bodyPr anchor="ctr">
            <a:normAutofit/>
          </a:bodyPr>
          <a:lstStyle>
            <a:lvl1pPr marL="0" indent="0" algn="ctr">
              <a:buNone/>
              <a:defRPr sz="6600">
                <a:solidFill>
                  <a:schemeClr val="accent3"/>
                </a:solidFill>
                <a:latin typeface="+mj-lt"/>
              </a:defRPr>
            </a:lvl1pPr>
          </a:lstStyle>
          <a:p>
            <a:pPr lvl="0"/>
            <a:r>
              <a:rPr lang="en-US" dirty="0"/>
              <a:t>Divider Slide Title Goes Here</a:t>
            </a:r>
          </a:p>
        </p:txBody>
      </p:sp>
    </p:spTree>
    <p:extLst>
      <p:ext uri="{BB962C8B-B14F-4D97-AF65-F5344CB8AC3E}">
        <p14:creationId xmlns:p14="http://schemas.microsoft.com/office/powerpoint/2010/main" val="1692266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5">
    <p:bg>
      <p:bgPr>
        <a:solidFill>
          <a:schemeClr val="accent4"/>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Avenir Next LT Pro" panose="020B0504020202020204" pitchFamily="34" charset="0"/>
              </a:defRPr>
            </a:lvl1pPr>
          </a:lstStyle>
          <a:p>
            <a:r>
              <a:rPr lang="en-US" dirty="0"/>
              <a:t> </a:t>
            </a:r>
          </a:p>
        </p:txBody>
      </p:sp>
      <p:sp>
        <p:nvSpPr>
          <p:cNvPr id="6" name="Picture Placeholder 7"/>
          <p:cNvSpPr>
            <a:spLocks noGrp="1"/>
          </p:cNvSpPr>
          <p:nvPr>
            <p:ph type="pic" sz="quarter" idx="12"/>
          </p:nvPr>
        </p:nvSpPr>
        <p:spPr>
          <a:xfrm>
            <a:off x="9547500" y="-4051820"/>
            <a:ext cx="18178636" cy="1817863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2400">
                <a:solidFill>
                  <a:schemeClr val="tx1"/>
                </a:solidFill>
                <a:latin typeface="Avenir Next LT Pro" panose="020B0504020202020204" pitchFamily="34" charset="0"/>
              </a:defRPr>
            </a:lvl1pPr>
          </a:lstStyle>
          <a:p>
            <a:endParaRPr lang="en-US" dirty="0"/>
          </a:p>
        </p:txBody>
      </p:sp>
      <p:sp>
        <p:nvSpPr>
          <p:cNvPr id="7" name="Title 1"/>
          <p:cNvSpPr>
            <a:spLocks noGrp="1"/>
          </p:cNvSpPr>
          <p:nvPr>
            <p:ph type="title" hasCustomPrompt="1"/>
          </p:nvPr>
        </p:nvSpPr>
        <p:spPr>
          <a:xfrm>
            <a:off x="1172758" y="9137437"/>
            <a:ext cx="7441853" cy="3566886"/>
          </a:xfrm>
        </p:spPr>
        <p:txBody>
          <a:bodyPr>
            <a:normAutofit/>
          </a:bodyPr>
          <a:lstStyle>
            <a:lvl1pPr>
              <a:lnSpc>
                <a:spcPct val="75000"/>
              </a:lnSpc>
              <a:defRPr sz="6600">
                <a:solidFill>
                  <a:schemeClr val="bg1"/>
                </a:solidFill>
              </a:defRPr>
            </a:lvl1pPr>
          </a:lstStyle>
          <a:p>
            <a:r>
              <a:rPr lang="en-US" dirty="0"/>
              <a:t>Divider Slide Section Name</a:t>
            </a:r>
          </a:p>
        </p:txBody>
      </p:sp>
      <p:sp>
        <p:nvSpPr>
          <p:cNvPr id="4" name="Rectangle 3">
            <a:extLst>
              <a:ext uri="{FF2B5EF4-FFF2-40B4-BE49-F238E27FC236}">
                <a16:creationId xmlns:a16="http://schemas.microsoft.com/office/drawing/2014/main" id="{183CE240-FAE1-EB95-9475-6799754BC63F}"/>
              </a:ext>
            </a:extLst>
          </p:cNvPr>
          <p:cNvSpPr/>
          <p:nvPr userDrawn="1"/>
        </p:nvSpPr>
        <p:spPr>
          <a:xfrm>
            <a:off x="1712068" y="12031763"/>
            <a:ext cx="2801566" cy="136187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venir Next LT Pro" panose="020B0504020202020204" pitchFamily="34" charset="0"/>
            </a:endParaRPr>
          </a:p>
        </p:txBody>
      </p:sp>
    </p:spTree>
    <p:extLst>
      <p:ext uri="{BB962C8B-B14F-4D97-AF65-F5344CB8AC3E}">
        <p14:creationId xmlns:p14="http://schemas.microsoft.com/office/powerpoint/2010/main" val="11089062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4CF2D35C-521F-F862-3CF9-7547A4661617}"/>
              </a:ext>
            </a:extLst>
          </p:cNvPr>
          <p:cNvPicPr>
            <a:picLocks noChangeAspect="1"/>
          </p:cNvPicPr>
          <p:nvPr userDrawn="1"/>
        </p:nvPicPr>
        <p:blipFill>
          <a:blip r:embed="rId45"/>
          <a:stretch>
            <a:fillRect/>
          </a:stretch>
        </p:blipFill>
        <p:spPr>
          <a:xfrm>
            <a:off x="2266950" y="12359981"/>
            <a:ext cx="2152650" cy="914400"/>
          </a:xfrm>
          <a:prstGeom prst="rect">
            <a:avLst/>
          </a:prstGeom>
        </p:spPr>
      </p:pic>
      <p:sp>
        <p:nvSpPr>
          <p:cNvPr id="5" name="Slide Number Placeholder 4">
            <a:extLst>
              <a:ext uri="{FF2B5EF4-FFF2-40B4-BE49-F238E27FC236}">
                <a16:creationId xmlns:a16="http://schemas.microsoft.com/office/drawing/2014/main" id="{D606E11F-40D2-9229-119C-F555EE602E71}"/>
              </a:ext>
            </a:extLst>
          </p:cNvPr>
          <p:cNvSpPr>
            <a:spLocks noGrp="1"/>
          </p:cNvSpPr>
          <p:nvPr>
            <p:ph type="sldNum" sz="quarter" idx="4"/>
          </p:nvPr>
        </p:nvSpPr>
        <p:spPr>
          <a:xfrm>
            <a:off x="17221200" y="12712700"/>
            <a:ext cx="5486400" cy="730250"/>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fld id="{F8F6AF1E-D6F0-41AE-B1D8-50F78C94044E}" type="slidenum">
              <a:rPr lang="en-US" smtClean="0"/>
              <a:pPr/>
              <a:t>‹#›</a:t>
            </a:fld>
            <a:endParaRPr lang="en-US" dirty="0"/>
          </a:p>
        </p:txBody>
      </p:sp>
    </p:spTree>
    <p:extLst>
      <p:ext uri="{BB962C8B-B14F-4D97-AF65-F5344CB8AC3E}">
        <p14:creationId xmlns:p14="http://schemas.microsoft.com/office/powerpoint/2010/main" val="396244751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3" r:id="rId9"/>
    <p:sldLayoutId id="2147483782" r:id="rId10"/>
    <p:sldLayoutId id="2147483739"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70" r:id="rId26"/>
    <p:sldLayoutId id="2147483784" r:id="rId27"/>
    <p:sldLayoutId id="2147483785" r:id="rId28"/>
    <p:sldLayoutId id="2147483771" r:id="rId29"/>
    <p:sldLayoutId id="2147483769" r:id="rId30"/>
    <p:sldLayoutId id="2147483740" r:id="rId31"/>
    <p:sldLayoutId id="2147483741" r:id="rId32"/>
    <p:sldLayoutId id="2147483742" r:id="rId33"/>
    <p:sldLayoutId id="2147483743" r:id="rId34"/>
    <p:sldLayoutId id="2147483744" r:id="rId35"/>
    <p:sldLayoutId id="2147483772" r:id="rId36"/>
    <p:sldLayoutId id="2147483773" r:id="rId37"/>
    <p:sldLayoutId id="2147483745" r:id="rId38"/>
    <p:sldLayoutId id="2147483746" r:id="rId39"/>
    <p:sldLayoutId id="2147483747" r:id="rId40"/>
    <p:sldLayoutId id="2147483738" r:id="rId41"/>
    <p:sldLayoutId id="2147483748" r:id="rId42"/>
    <p:sldLayoutId id="2147483786" r:id="rId43"/>
  </p:sldLayoutIdLst>
  <p:hf hdr="0" dt="0"/>
  <p:txStyles>
    <p:titleStyle>
      <a:lvl1pPr algn="l" defTabSz="1828800" rtl="0" eaLnBrk="1" latinLnBrk="0" hangingPunct="1">
        <a:lnSpc>
          <a:spcPct val="90000"/>
        </a:lnSpc>
        <a:spcBef>
          <a:spcPct val="0"/>
        </a:spcBef>
        <a:buNone/>
        <a:defRPr sz="8800" kern="1200" baseline="0">
          <a:solidFill>
            <a:schemeClr val="tx1"/>
          </a:solidFill>
          <a:latin typeface="Roboto Slab" pitchFamily="2" charset="0"/>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Avenir Next LT Pro" panose="020B0504020202020204"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Avenir Next LT Pro" panose="020B0504020202020204"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Avenir Next LT Pro" panose="020B0504020202020204"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mailto:kera.beskin@cookcountyhealth.org"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hyperlink" Target="https://nam12.safelinks.protection.outlook.com/?url=https%3A%2F%2Fhfs.illinois.gov%2Fmedicalclients%2Fhealthbenefitsforimmigrants%2Fhbiafaq.html&amp;data=05%7C02%7Cstephanie.nickles%40cookcountyhealth.org%7Cd5eaa609540b4e3452d308dd97bc5362%7C3b922295e886417faaa84e4c4f069d82%7C0%7C0%7C638833557565226785%7CUnknown%7CTWFpbGZsb3d8eyJFbXB0eU1hcGkiOnRydWUsIlYiOiIwLjAuMDAwMCIsIlAiOiJXaW4zMiIsIkFOIjoiTWFpbCIsIldUIjoyfQ%3D%3D%7C0%7C%7C%7C&amp;sdata=uooYH5tdgDhNUykgOMpJ4kVx0roS2hNdUsKp3IgnJm4%3D&amp;reserved=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4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3.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asinghal@bluekitewellness.com" TargetMode="Externa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countycare.com/providers/care-coordination/"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hyperlink" Target="mailto:appointments@chicagofurniturebank.or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mailto:Aaroneldridge@cookcountyhealth.org" TargetMode="External"/><Relationship Id="rId2" Type="http://schemas.openxmlformats.org/officeDocument/2006/relationships/hyperlink" Target="mailto:Paigeclincy@cookcountyhealth.org" TargetMode="Externa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redcap.link/23k1fzzb" TargetMode="External"/><Relationship Id="rId2" Type="http://schemas.openxmlformats.org/officeDocument/2006/relationships/hyperlink" Target="http://www.countycare.com/carecoordination"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hyperlink" Target="https://www.dhs.state.il.us/page.aspx?item=171973"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hyperlink" Target="https://hfs.illinois.gov/medicalclients/healthbenefitsforimmigrants/hbiafaq.html" TargetMode="External"/><Relationship Id="rId4" Type="http://schemas.openxmlformats.org/officeDocument/2006/relationships/hyperlink" Target="https://www.ilsos.gov/departments/index/register/volume49/register_volume49_12.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B4C25-7D71-B95B-3CF7-EE116A377D83}"/>
              </a:ext>
            </a:extLst>
          </p:cNvPr>
          <p:cNvSpPr>
            <a:spLocks noGrp="1"/>
          </p:cNvSpPr>
          <p:nvPr>
            <p:ph type="body" sz="quarter" idx="14"/>
          </p:nvPr>
        </p:nvSpPr>
        <p:spPr/>
        <p:txBody>
          <a:bodyPr/>
          <a:lstStyle/>
          <a:p>
            <a:r>
              <a:rPr lang="en-US" dirty="0"/>
              <a:t>May’s Care Management Webinar</a:t>
            </a:r>
          </a:p>
        </p:txBody>
      </p:sp>
      <p:sp>
        <p:nvSpPr>
          <p:cNvPr id="4" name="Text Placeholder 3">
            <a:extLst>
              <a:ext uri="{FF2B5EF4-FFF2-40B4-BE49-F238E27FC236}">
                <a16:creationId xmlns:a16="http://schemas.microsoft.com/office/drawing/2014/main" id="{EFE69067-5819-D6B1-EEC8-B0DF9560B4D6}"/>
              </a:ext>
            </a:extLst>
          </p:cNvPr>
          <p:cNvSpPr>
            <a:spLocks noGrp="1"/>
          </p:cNvSpPr>
          <p:nvPr>
            <p:ph type="body" sz="quarter" idx="16"/>
          </p:nvPr>
        </p:nvSpPr>
        <p:spPr/>
        <p:txBody>
          <a:bodyPr vert="horz" lIns="91440" tIns="45720" rIns="91440" bIns="45720" rtlCol="0" anchor="t">
            <a:normAutofit/>
          </a:bodyPr>
          <a:lstStyle/>
          <a:p>
            <a:r>
              <a:rPr lang="en-US" sz="4000" b="1" dirty="0">
                <a:latin typeface="Avenir Next LT Pro"/>
              </a:rPr>
              <a:t>Wednesday, May 21</a:t>
            </a:r>
            <a:r>
              <a:rPr lang="en-US" sz="4000" b="1" baseline="30000" dirty="0">
                <a:latin typeface="Avenir Next LT Pro"/>
              </a:rPr>
              <a:t>st</a:t>
            </a:r>
            <a:r>
              <a:rPr lang="en-US" sz="4000" b="1" dirty="0">
                <a:latin typeface="Avenir Next LT Pro"/>
              </a:rPr>
              <a:t> , 2025</a:t>
            </a:r>
          </a:p>
        </p:txBody>
      </p:sp>
    </p:spTree>
    <p:extLst>
      <p:ext uri="{BB962C8B-B14F-4D97-AF65-F5344CB8AC3E}">
        <p14:creationId xmlns:p14="http://schemas.microsoft.com/office/powerpoint/2010/main" val="317406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CB522-4694-1AE9-AFDD-41D8812BE31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A3B301-FB24-682E-4E9C-96271A0C9EFC}"/>
              </a:ext>
            </a:extLst>
          </p:cNvPr>
          <p:cNvSpPr>
            <a:spLocks noGrp="1"/>
          </p:cNvSpPr>
          <p:nvPr>
            <p:ph type="title"/>
          </p:nvPr>
        </p:nvSpPr>
        <p:spPr/>
        <p:txBody>
          <a:bodyPr/>
          <a:lstStyle/>
          <a:p>
            <a:r>
              <a:rPr lang="en-US">
                <a:latin typeface="Roboto Slab"/>
                <a:ea typeface="Roboto Slab"/>
                <a:cs typeface="Roboto Slab"/>
              </a:rPr>
              <a:t>HBIA Sunsetting</a:t>
            </a:r>
            <a:endParaRPr lang="en-US"/>
          </a:p>
        </p:txBody>
      </p:sp>
      <p:sp>
        <p:nvSpPr>
          <p:cNvPr id="2" name="Text Placeholder 1">
            <a:extLst>
              <a:ext uri="{FF2B5EF4-FFF2-40B4-BE49-F238E27FC236}">
                <a16:creationId xmlns:a16="http://schemas.microsoft.com/office/drawing/2014/main" id="{07DA2959-9926-9919-F324-2C4ECDFA2590}"/>
              </a:ext>
            </a:extLst>
          </p:cNvPr>
          <p:cNvSpPr>
            <a:spLocks noGrp="1"/>
          </p:cNvSpPr>
          <p:nvPr>
            <p:ph sz="half" idx="1"/>
          </p:nvPr>
        </p:nvSpPr>
        <p:spPr>
          <a:xfrm>
            <a:off x="1676401" y="3651250"/>
            <a:ext cx="12172950" cy="8702676"/>
          </a:xfrm>
        </p:spPr>
        <p:txBody>
          <a:bodyPr vert="horz" lIns="91440" tIns="45720" rIns="91440" bIns="45720" rtlCol="0" anchor="t">
            <a:normAutofit lnSpcReduction="10000"/>
          </a:bodyPr>
          <a:lstStyle/>
          <a:p>
            <a:pPr marL="0" indent="0">
              <a:buNone/>
            </a:pPr>
            <a:r>
              <a:rPr lang="en-US" b="1" dirty="0">
                <a:latin typeface="Avenir Next LT Pro"/>
              </a:rPr>
              <a:t>Any questions?</a:t>
            </a:r>
          </a:p>
          <a:p>
            <a:r>
              <a:rPr lang="en-US" dirty="0">
                <a:latin typeface="Avenir Next LT Pro"/>
              </a:rPr>
              <a:t>Feel free to email me at </a:t>
            </a:r>
            <a:r>
              <a:rPr lang="en-US" dirty="0">
                <a:latin typeface="Avenir Next LT Pro"/>
                <a:hlinkClick r:id="rId3"/>
              </a:rPr>
              <a:t>kera.beskin@cookcountyhealth.org</a:t>
            </a:r>
            <a:r>
              <a:rPr lang="en-US" dirty="0">
                <a:latin typeface="Avenir Next LT Pro"/>
              </a:rPr>
              <a:t> about the HBIA program any time.</a:t>
            </a:r>
          </a:p>
          <a:p>
            <a:endParaRPr lang="en-US" dirty="0">
              <a:latin typeface="Avenir Next LT Pro"/>
            </a:endParaRPr>
          </a:p>
          <a:p>
            <a:pPr marL="0" marR="0">
              <a:buNone/>
            </a:pPr>
            <a:r>
              <a:rPr lang="en-US" sz="6000" dirty="0">
                <a:effectLst/>
                <a:latin typeface="Aptos" panose="020B0004020202020204" pitchFamily="34" charset="0"/>
                <a:ea typeface="Aptos" panose="020B0004020202020204" pitchFamily="34" charset="0"/>
                <a:cs typeface="Aptos" panose="020B0004020202020204" pitchFamily="34" charset="0"/>
              </a:rPr>
              <a:t>CountyCare’s FAQ document is attached and the HFS FAQ link is here:</a:t>
            </a:r>
          </a:p>
          <a:p>
            <a:pPr marL="0" marR="0"/>
            <a:r>
              <a:rPr lang="en-US" sz="60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Health Benefits For Immigrant Adults FAQ</a:t>
            </a:r>
            <a:endParaRPr lang="en-US" sz="6000" dirty="0">
              <a:effectLst/>
              <a:latin typeface="Aptos" panose="020B0004020202020204" pitchFamily="34" charset="0"/>
              <a:ea typeface="Aptos" panose="020B0004020202020204" pitchFamily="34" charset="0"/>
              <a:cs typeface="Aptos" panose="020B0004020202020204" pitchFamily="34" charset="0"/>
            </a:endParaRPr>
          </a:p>
          <a:p>
            <a:endParaRPr lang="en-US" dirty="0">
              <a:latin typeface="Avenir Next LT Pro"/>
            </a:endParaRPr>
          </a:p>
        </p:txBody>
      </p:sp>
      <p:sp>
        <p:nvSpPr>
          <p:cNvPr id="5" name="Text Placeholder 1">
            <a:extLst>
              <a:ext uri="{FF2B5EF4-FFF2-40B4-BE49-F238E27FC236}">
                <a16:creationId xmlns:a16="http://schemas.microsoft.com/office/drawing/2014/main" id="{8200AE1B-B8BE-4EBB-44EA-B218438F3B52}"/>
              </a:ext>
            </a:extLst>
          </p:cNvPr>
          <p:cNvSpPr txBox="1">
            <a:spLocks/>
          </p:cNvSpPr>
          <p:nvPr/>
        </p:nvSpPr>
        <p:spPr>
          <a:xfrm>
            <a:off x="1678900" y="3653751"/>
            <a:ext cx="21513800" cy="5001706"/>
          </a:xfrm>
          <a:prstGeom prst="rect">
            <a:avLst/>
          </a:prstGeom>
        </p:spPr>
        <p:txBody>
          <a:bodyPr vert="horz" lIns="91440" tIns="45720" rIns="91440" bIns="45720" rtlCol="0" anchor="t">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Avenir Next LT Pro" panose="020B0504020202020204"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Avenir Next LT Pro" panose="020B0504020202020204"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Avenir Next LT Pro" panose="020B0504020202020204"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a:latin typeface="Avenir Next LT Pro"/>
            </a:endParaRPr>
          </a:p>
        </p:txBody>
      </p:sp>
      <p:pic>
        <p:nvPicPr>
          <p:cNvPr id="6" name="Graphic 5" descr="Badge Question Mark with solid fill">
            <a:extLst>
              <a:ext uri="{FF2B5EF4-FFF2-40B4-BE49-F238E27FC236}">
                <a16:creationId xmlns:a16="http://schemas.microsoft.com/office/drawing/2014/main" id="{88758221-080A-6FF5-562C-56D437278B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76433" y="2874117"/>
            <a:ext cx="7967766" cy="7967766"/>
          </a:xfrm>
          <a:prstGeom prst="rect">
            <a:avLst/>
          </a:prstGeom>
        </p:spPr>
      </p:pic>
    </p:spTree>
    <p:extLst>
      <p:ext uri="{BB962C8B-B14F-4D97-AF65-F5344CB8AC3E}">
        <p14:creationId xmlns:p14="http://schemas.microsoft.com/office/powerpoint/2010/main" val="2295489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logo with text and a kite&#10;&#10;Description automatically generated">
            <a:extLst>
              <a:ext uri="{FF2B5EF4-FFF2-40B4-BE49-F238E27FC236}">
                <a16:creationId xmlns:a16="http://schemas.microsoft.com/office/drawing/2014/main" id="{09030353-D8DB-6DD8-305A-757AA964351D}"/>
              </a:ext>
            </a:extLst>
          </p:cNvPr>
          <p:cNvPicPr>
            <a:picLocks noChangeAspect="1"/>
          </p:cNvPicPr>
          <p:nvPr/>
        </p:nvPicPr>
        <p:blipFill rotWithShape="1">
          <a:blip r:embed="rId2">
            <a:extLst>
              <a:ext uri="{28A0092B-C50C-407E-A947-70E740481C1C}">
                <a14:useLocalDpi xmlns:a14="http://schemas.microsoft.com/office/drawing/2010/main" val="0"/>
              </a:ext>
            </a:extLst>
          </a:blip>
          <a:srcRect t="31803" b="29517"/>
          <a:stretch/>
        </p:blipFill>
        <p:spPr>
          <a:xfrm>
            <a:off x="14276103" y="1109164"/>
            <a:ext cx="8812878" cy="3406824"/>
          </a:xfrm>
          <a:prstGeom prst="rect">
            <a:avLst/>
          </a:prstGeom>
        </p:spPr>
      </p:pic>
      <p:sp>
        <p:nvSpPr>
          <p:cNvPr id="4" name="TextBox 3">
            <a:extLst>
              <a:ext uri="{FF2B5EF4-FFF2-40B4-BE49-F238E27FC236}">
                <a16:creationId xmlns:a16="http://schemas.microsoft.com/office/drawing/2014/main" id="{2EC02C39-9270-3699-6B6E-3F9E783B521A}"/>
              </a:ext>
            </a:extLst>
          </p:cNvPr>
          <p:cNvSpPr txBox="1"/>
          <p:nvPr/>
        </p:nvSpPr>
        <p:spPr>
          <a:xfrm>
            <a:off x="1951075" y="6442286"/>
            <a:ext cx="20470146" cy="3693319"/>
          </a:xfrm>
          <a:prstGeom prst="rect">
            <a:avLst/>
          </a:prstGeom>
          <a:solidFill>
            <a:srgbClr val="F4EFEC">
              <a:alpha val="25000"/>
            </a:srgbClr>
          </a:solidFill>
          <a:effectLst/>
        </p:spPr>
        <p:txBody>
          <a:bodyPr wrap="square" lIns="182880" tIns="91440" rIns="182880" bIns="91440" rtlCol="0" anchor="t">
            <a:spAutoFit/>
          </a:bodyPr>
          <a:lstStyle/>
          <a:p>
            <a:pPr lvl="1"/>
            <a:endParaRPr lang="en-US" sz="2100" b="1" dirty="0">
              <a:solidFill>
                <a:schemeClr val="tx2">
                  <a:lumMod val="90000"/>
                  <a:lumOff val="10000"/>
                </a:schemeClr>
              </a:solidFill>
            </a:endParaRPr>
          </a:p>
          <a:p>
            <a:pPr lvl="1"/>
            <a:r>
              <a:rPr lang="en-US" sz="7200" b="1" dirty="0">
                <a:solidFill>
                  <a:schemeClr val="accent1">
                    <a:lumMod val="49000"/>
                  </a:schemeClr>
                </a:solidFill>
              </a:rPr>
              <a:t>COUNTY CARE</a:t>
            </a:r>
            <a:endParaRPr lang="en-US" sz="7200" dirty="0">
              <a:solidFill>
                <a:schemeClr val="accent1">
                  <a:lumMod val="49000"/>
                </a:schemeClr>
              </a:solidFill>
            </a:endParaRPr>
          </a:p>
          <a:p>
            <a:pPr lvl="1"/>
            <a:endParaRPr lang="en-US" sz="2100" dirty="0">
              <a:solidFill>
                <a:schemeClr val="accent1">
                  <a:lumMod val="49000"/>
                </a:schemeClr>
              </a:solidFill>
            </a:endParaRPr>
          </a:p>
          <a:p>
            <a:pPr lvl="1"/>
            <a:endParaRPr lang="en-US" sz="2100" dirty="0">
              <a:solidFill>
                <a:schemeClr val="accent1">
                  <a:lumMod val="49000"/>
                </a:schemeClr>
              </a:solidFill>
            </a:endParaRPr>
          </a:p>
          <a:p>
            <a:pPr lvl="1"/>
            <a:r>
              <a:rPr lang="en-US" sz="7200" dirty="0">
                <a:solidFill>
                  <a:schemeClr val="accent1">
                    <a:lumMod val="49000"/>
                  </a:schemeClr>
                </a:solidFill>
              </a:rPr>
              <a:t>May 21, 2025</a:t>
            </a:r>
          </a:p>
          <a:p>
            <a:pPr lvl="1"/>
            <a:endParaRPr lang="en-US" sz="2100" dirty="0">
              <a:solidFill>
                <a:schemeClr val="tx2">
                  <a:lumMod val="90000"/>
                  <a:lumOff val="10000"/>
                </a:schemeClr>
              </a:solidFill>
            </a:endParaRPr>
          </a:p>
        </p:txBody>
      </p:sp>
    </p:spTree>
    <p:extLst>
      <p:ext uri="{BB962C8B-B14F-4D97-AF65-F5344CB8AC3E}">
        <p14:creationId xmlns:p14="http://schemas.microsoft.com/office/powerpoint/2010/main" val="109857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171CB-1E2D-9FA6-1C5A-9A58E7EB7E7A}"/>
              </a:ext>
            </a:extLst>
          </p:cNvPr>
          <p:cNvSpPr/>
          <p:nvPr/>
        </p:nvSpPr>
        <p:spPr>
          <a:xfrm>
            <a:off x="0" y="1"/>
            <a:ext cx="24384000" cy="2707046"/>
          </a:xfrm>
          <a:prstGeom prst="rect">
            <a:avLst/>
          </a:prstGeom>
          <a:solidFill>
            <a:srgbClr val="114664"/>
          </a:solidFill>
          <a:ln>
            <a:solidFill>
              <a:srgbClr val="70A4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70A4A4"/>
              </a:solidFill>
            </a:endParaRPr>
          </a:p>
        </p:txBody>
      </p:sp>
      <p:sp>
        <p:nvSpPr>
          <p:cNvPr id="9" name="TextBox 8">
            <a:extLst>
              <a:ext uri="{FF2B5EF4-FFF2-40B4-BE49-F238E27FC236}">
                <a16:creationId xmlns:a16="http://schemas.microsoft.com/office/drawing/2014/main" id="{B4A24288-7FDE-E6A3-C06F-0A0E62CC0851}"/>
              </a:ext>
            </a:extLst>
          </p:cNvPr>
          <p:cNvSpPr txBox="1"/>
          <p:nvPr/>
        </p:nvSpPr>
        <p:spPr>
          <a:xfrm>
            <a:off x="915648" y="3973642"/>
            <a:ext cx="12221948" cy="9048631"/>
          </a:xfrm>
          <a:prstGeom prst="rect">
            <a:avLst/>
          </a:prstGeom>
          <a:noFill/>
        </p:spPr>
        <p:txBody>
          <a:bodyPr wrap="square" lIns="182880" tIns="91440" rIns="182880" bIns="91440" rtlCol="0" anchor="t">
            <a:spAutoFit/>
          </a:bodyPr>
          <a:lstStyle/>
          <a:p>
            <a:r>
              <a:rPr lang="en-US" sz="4800" b="1" dirty="0">
                <a:latin typeface="Calibri Light"/>
                <a:ea typeface="Calibri Light"/>
                <a:cs typeface="Calibri Light"/>
              </a:rPr>
              <a:t>Goals:</a:t>
            </a:r>
            <a:endParaRPr lang="en-US" sz="4800" dirty="0"/>
          </a:p>
          <a:p>
            <a:pPr marL="1485900" lvl="1" indent="-571500">
              <a:buFont typeface="Arial" panose="020B0604020202020204" pitchFamily="34" charset="0"/>
              <a:buChar char="•"/>
            </a:pPr>
            <a:r>
              <a:rPr lang="en-US" sz="4800" b="1" u="sng" dirty="0">
                <a:latin typeface="Calibri Light"/>
                <a:ea typeface="Calibri Light"/>
                <a:cs typeface="Calibri Light"/>
              </a:rPr>
              <a:t>Accessibility </a:t>
            </a:r>
          </a:p>
          <a:p>
            <a:pPr marL="2400300" lvl="2" indent="-571500">
              <a:buFont typeface="Wingdings" panose="020B0604020202020204" pitchFamily="34" charset="0"/>
              <a:buChar char="§"/>
            </a:pPr>
            <a:r>
              <a:rPr lang="en-US" sz="4800" dirty="0">
                <a:latin typeface="Calibri Light"/>
                <a:ea typeface="Calibri Light"/>
                <a:cs typeface="Calibri Light"/>
              </a:rPr>
              <a:t>Underserved </a:t>
            </a:r>
          </a:p>
          <a:p>
            <a:pPr lvl="2"/>
            <a:endParaRPr lang="en-US" sz="4800" dirty="0">
              <a:latin typeface="Calibri Light"/>
              <a:ea typeface="Calibri Light"/>
              <a:cs typeface="Calibri Light"/>
            </a:endParaRPr>
          </a:p>
          <a:p>
            <a:pPr marL="1485900" lvl="1" indent="-571500">
              <a:buFont typeface="Arial" panose="020B0604020202020204" pitchFamily="34" charset="0"/>
              <a:buChar char="•"/>
            </a:pPr>
            <a:r>
              <a:rPr lang="en-US" sz="4800" b="1" u="sng" dirty="0">
                <a:latin typeface="Calibri Light"/>
                <a:ea typeface="Calibri Light"/>
                <a:cs typeface="Calibri Light"/>
              </a:rPr>
              <a:t>Holistic Integrative Care</a:t>
            </a:r>
          </a:p>
          <a:p>
            <a:pPr marL="2400300" lvl="2" indent="-571500">
              <a:buFont typeface="Wingdings" panose="020B0604020202020204" pitchFamily="34" charset="0"/>
              <a:buChar char="§"/>
            </a:pPr>
            <a:r>
              <a:rPr lang="en-US" sz="4800" dirty="0">
                <a:latin typeface="Calibri Light"/>
                <a:ea typeface="Calibri Light"/>
                <a:cs typeface="Calibri Light"/>
              </a:rPr>
              <a:t>Evidence based </a:t>
            </a:r>
          </a:p>
          <a:p>
            <a:pPr marL="2400300" lvl="2" indent="-571500">
              <a:buFont typeface="Wingdings" panose="020B0604020202020204" pitchFamily="34" charset="0"/>
              <a:buChar char="§"/>
            </a:pPr>
            <a:r>
              <a:rPr lang="en-US" sz="4800" dirty="0">
                <a:latin typeface="Calibri Light"/>
                <a:ea typeface="Calibri Light"/>
                <a:cs typeface="Calibri Light"/>
              </a:rPr>
              <a:t>Team Based Approach</a:t>
            </a:r>
          </a:p>
          <a:p>
            <a:pPr marL="2400300" lvl="2" indent="-571500">
              <a:buFont typeface="Wingdings" panose="020B0604020202020204" pitchFamily="34" charset="0"/>
              <a:buChar char="§"/>
            </a:pPr>
            <a:endParaRPr lang="en-US" sz="4800" dirty="0">
              <a:latin typeface="Calibri Light"/>
              <a:ea typeface="Calibri Light"/>
              <a:cs typeface="Calibri Light"/>
            </a:endParaRPr>
          </a:p>
          <a:p>
            <a:pPr marL="1485900" lvl="1" indent="-571500">
              <a:buFont typeface="Arial,Sans-Serif" panose="020B0604020202020204" pitchFamily="34" charset="0"/>
              <a:buChar char="•"/>
            </a:pPr>
            <a:r>
              <a:rPr lang="en-US" sz="4800" dirty="0">
                <a:latin typeface="Calibri Light"/>
                <a:ea typeface="Calibri Light"/>
                <a:cs typeface="Calibri Light"/>
              </a:rPr>
              <a:t>Certified Behavioral Health Center</a:t>
            </a:r>
            <a:endParaRPr lang="en-US" sz="4800" dirty="0"/>
          </a:p>
          <a:p>
            <a:pPr marL="1485900" lvl="1" indent="-571500">
              <a:buFont typeface="Arial,Sans-Serif" panose="020B0604020202020204" pitchFamily="34" charset="0"/>
              <a:buChar char="•"/>
            </a:pPr>
            <a:r>
              <a:rPr lang="en-US" sz="4800" dirty="0">
                <a:latin typeface="Calibri Light"/>
                <a:ea typeface="Calibri Light"/>
                <a:cs typeface="Calibri Light"/>
              </a:rPr>
              <a:t>Foster a positive and optimal healing environment. </a:t>
            </a:r>
            <a:endParaRPr lang="en-US" sz="4800" dirty="0">
              <a:latin typeface="Aptos"/>
              <a:ea typeface="Calibri Light"/>
              <a:cs typeface="Calibri Light"/>
            </a:endParaRPr>
          </a:p>
          <a:p>
            <a:pPr marL="1485900" lvl="1" indent="-571500">
              <a:buFont typeface="Arial" panose="020B0604020202020204" pitchFamily="34" charset="0"/>
              <a:buChar char="•"/>
            </a:pPr>
            <a:r>
              <a:rPr lang="en-US" sz="4800" dirty="0">
                <a:latin typeface="Calibri Light"/>
                <a:ea typeface="Calibri Light"/>
                <a:cs typeface="Calibri Light"/>
              </a:rPr>
              <a:t>Rooted in community</a:t>
            </a:r>
          </a:p>
        </p:txBody>
      </p:sp>
      <p:pic>
        <p:nvPicPr>
          <p:cNvPr id="6" name="Picture 5">
            <a:extLst>
              <a:ext uri="{FF2B5EF4-FFF2-40B4-BE49-F238E27FC236}">
                <a16:creationId xmlns:a16="http://schemas.microsoft.com/office/drawing/2014/main" id="{B82745EB-E763-29F8-C590-7824CD2172A0}"/>
              </a:ext>
            </a:extLst>
          </p:cNvPr>
          <p:cNvPicPr>
            <a:picLocks noChangeAspect="1"/>
          </p:cNvPicPr>
          <p:nvPr/>
        </p:nvPicPr>
        <p:blipFill>
          <a:blip r:embed="rId2" cstate="print">
            <a:extLst>
              <a:ext uri="{28A0092B-C50C-407E-A947-70E740481C1C}">
                <a14:useLocalDpi xmlns:a14="http://schemas.microsoft.com/office/drawing/2010/main" val="0"/>
              </a:ext>
            </a:extLst>
          </a:blip>
          <a:srcRect l="16534" r="16534"/>
          <a:stretch/>
        </p:blipFill>
        <p:spPr>
          <a:xfrm>
            <a:off x="14332691" y="3877438"/>
            <a:ext cx="8373110" cy="8345424"/>
          </a:xfrm>
          <a:prstGeom prst="rect">
            <a:avLst/>
          </a:prstGeom>
          <a:ln>
            <a:noFill/>
          </a:ln>
          <a:effectLst>
            <a:outerShdw blurRad="292100" dist="139700" dir="2700000" algn="tl" rotWithShape="0">
              <a:srgbClr val="333333">
                <a:alpha val="65000"/>
              </a:srgbClr>
            </a:outerShdw>
          </a:effectLst>
        </p:spPr>
      </p:pic>
      <p:pic>
        <p:nvPicPr>
          <p:cNvPr id="5" name="Picture 4" descr="A logo with text and a kite&#10;&#10;Description automatically generated">
            <a:extLst>
              <a:ext uri="{FF2B5EF4-FFF2-40B4-BE49-F238E27FC236}">
                <a16:creationId xmlns:a16="http://schemas.microsoft.com/office/drawing/2014/main" id="{76EB37F4-348B-B287-7154-49A125FF55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2938" y="9150265"/>
            <a:ext cx="4171624" cy="4355390"/>
          </a:xfrm>
          <a:prstGeom prst="rect">
            <a:avLst/>
          </a:prstGeom>
        </p:spPr>
      </p:pic>
      <p:pic>
        <p:nvPicPr>
          <p:cNvPr id="13" name="Picture 12" descr="A logo for a company&#10;&#10;Description automatically generated">
            <a:extLst>
              <a:ext uri="{FF2B5EF4-FFF2-40B4-BE49-F238E27FC236}">
                <a16:creationId xmlns:a16="http://schemas.microsoft.com/office/drawing/2014/main" id="{D11A864E-5C77-6198-3515-CFEC97780C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62357" y="8910"/>
            <a:ext cx="2544174" cy="2687948"/>
          </a:xfrm>
          <a:prstGeom prst="rect">
            <a:avLst/>
          </a:prstGeom>
        </p:spPr>
      </p:pic>
      <p:sp>
        <p:nvSpPr>
          <p:cNvPr id="7" name="Title 1">
            <a:extLst>
              <a:ext uri="{FF2B5EF4-FFF2-40B4-BE49-F238E27FC236}">
                <a16:creationId xmlns:a16="http://schemas.microsoft.com/office/drawing/2014/main" id="{216D3503-66B0-4041-017D-E58686CDCFF8}"/>
              </a:ext>
            </a:extLst>
          </p:cNvPr>
          <p:cNvSpPr txBox="1">
            <a:spLocks/>
          </p:cNvSpPr>
          <p:nvPr/>
        </p:nvSpPr>
        <p:spPr>
          <a:xfrm>
            <a:off x="914400" y="819771"/>
            <a:ext cx="21031200" cy="2267386"/>
          </a:xfrm>
          <a:prstGeom prst="rect">
            <a:avLst/>
          </a:prstGeom>
        </p:spPr>
        <p:txBody>
          <a:bodyPr lIns="182880" tIns="91440" rIns="18288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a:solidFill>
                  <a:schemeClr val="bg1"/>
                </a:solidFill>
                <a:latin typeface="Calibri Light"/>
                <a:ea typeface="Calibri Light"/>
                <a:cs typeface="Calibri Light"/>
              </a:rPr>
              <a:t>Who We Are?</a:t>
            </a:r>
            <a:endParaRPr lang="en-US" sz="8800">
              <a:solidFill>
                <a:schemeClr val="bg1"/>
              </a:solidFill>
              <a:latin typeface="Calibri Light"/>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32002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44CEB-73C2-5583-9BC1-AA3B694C376B}"/>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1399CCCE-9071-14B5-5AAE-4CDB5DD53B90}"/>
              </a:ext>
            </a:extLst>
          </p:cNvPr>
          <p:cNvSpPr/>
          <p:nvPr/>
        </p:nvSpPr>
        <p:spPr>
          <a:xfrm>
            <a:off x="-1597" y="2719800"/>
            <a:ext cx="4913810" cy="11011032"/>
          </a:xfrm>
          <a:prstGeom prst="rect">
            <a:avLst/>
          </a:prstGeom>
        </p:spPr>
        <p:style>
          <a:lnRef idx="1">
            <a:schemeClr val="accent1"/>
          </a:lnRef>
          <a:fillRef idx="2">
            <a:schemeClr val="accent1"/>
          </a:fillRef>
          <a:effectRef idx="1">
            <a:schemeClr val="accent1"/>
          </a:effectRef>
          <a:fontRef idx="minor">
            <a:schemeClr val="dk1"/>
          </a:fontRef>
        </p:style>
        <p:txBody>
          <a:bodyPr lIns="182880" tIns="91440" rIns="182880" bIns="91440" rtlCol="0" anchor="t"/>
          <a:lstStyle/>
          <a:p>
            <a:pPr algn="ctr"/>
            <a:endParaRPr lang="en-US" sz="3600" b="1"/>
          </a:p>
        </p:txBody>
      </p:sp>
      <p:sp>
        <p:nvSpPr>
          <p:cNvPr id="2" name="Rectangle 1">
            <a:extLst>
              <a:ext uri="{FF2B5EF4-FFF2-40B4-BE49-F238E27FC236}">
                <a16:creationId xmlns:a16="http://schemas.microsoft.com/office/drawing/2014/main" id="{07385406-F6F4-92EE-F7C4-BD9CF0361732}"/>
              </a:ext>
            </a:extLst>
          </p:cNvPr>
          <p:cNvSpPr/>
          <p:nvPr/>
        </p:nvSpPr>
        <p:spPr>
          <a:xfrm>
            <a:off x="2" y="1"/>
            <a:ext cx="24384000" cy="2707046"/>
          </a:xfrm>
          <a:prstGeom prst="rect">
            <a:avLst/>
          </a:prstGeom>
          <a:solidFill>
            <a:srgbClr val="114664"/>
          </a:solidFill>
          <a:ln>
            <a:solidFill>
              <a:srgbClr val="114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114664"/>
              </a:solidFill>
            </a:endParaRPr>
          </a:p>
        </p:txBody>
      </p:sp>
      <p:sp>
        <p:nvSpPr>
          <p:cNvPr id="3" name="Title 1">
            <a:extLst>
              <a:ext uri="{FF2B5EF4-FFF2-40B4-BE49-F238E27FC236}">
                <a16:creationId xmlns:a16="http://schemas.microsoft.com/office/drawing/2014/main" id="{076E11F4-CF89-7F2E-35EE-1E6CD5D06B11}"/>
              </a:ext>
            </a:extLst>
          </p:cNvPr>
          <p:cNvSpPr txBox="1">
            <a:spLocks/>
          </p:cNvSpPr>
          <p:nvPr/>
        </p:nvSpPr>
        <p:spPr>
          <a:xfrm>
            <a:off x="914400" y="819771"/>
            <a:ext cx="21031200" cy="2267386"/>
          </a:xfrm>
          <a:prstGeom prst="rect">
            <a:avLst/>
          </a:prstGeom>
        </p:spPr>
        <p:txBody>
          <a:bodyPr lIns="182880" tIns="91440" rIns="18288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a:solidFill>
                  <a:schemeClr val="bg1"/>
                </a:solidFill>
                <a:latin typeface="Calibri Light"/>
                <a:ea typeface="Calibri Light"/>
                <a:cs typeface="Calibri Light"/>
              </a:rPr>
              <a:t>What We Do?</a:t>
            </a:r>
            <a:endParaRPr lang="en-US" sz="8800">
              <a:solidFill>
                <a:schemeClr val="bg1"/>
              </a:solidFill>
              <a:latin typeface="Calibri Light"/>
              <a:ea typeface="Calibri Light" panose="020F0302020204030204" pitchFamily="34" charset="0"/>
              <a:cs typeface="Calibri Light" panose="020F0302020204030204" pitchFamily="34" charset="0"/>
            </a:endParaRPr>
          </a:p>
        </p:txBody>
      </p:sp>
      <p:pic>
        <p:nvPicPr>
          <p:cNvPr id="5" name="Picture 4" descr="A logo for a company&#10;&#10;Description automatically generated">
            <a:extLst>
              <a:ext uri="{FF2B5EF4-FFF2-40B4-BE49-F238E27FC236}">
                <a16:creationId xmlns:a16="http://schemas.microsoft.com/office/drawing/2014/main" id="{C123A1ED-4209-14F2-F2AE-2E8DDF1318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2357" y="8910"/>
            <a:ext cx="2544174" cy="2687948"/>
          </a:xfrm>
          <a:prstGeom prst="rect">
            <a:avLst/>
          </a:prstGeom>
        </p:spPr>
      </p:pic>
      <p:pic>
        <p:nvPicPr>
          <p:cNvPr id="22" name="Picture 21">
            <a:extLst>
              <a:ext uri="{FF2B5EF4-FFF2-40B4-BE49-F238E27FC236}">
                <a16:creationId xmlns:a16="http://schemas.microsoft.com/office/drawing/2014/main" id="{61DF0555-14F7-7AE5-5E84-7F3E86FE8526}"/>
              </a:ext>
            </a:extLst>
          </p:cNvPr>
          <p:cNvPicPr>
            <a:picLocks noChangeAspect="1"/>
          </p:cNvPicPr>
          <p:nvPr/>
        </p:nvPicPr>
        <p:blipFill>
          <a:blip r:embed="rId3"/>
          <a:srcRect t="54" r="62656" b="158"/>
          <a:stretch/>
        </p:blipFill>
        <p:spPr>
          <a:xfrm>
            <a:off x="455449" y="3159043"/>
            <a:ext cx="6341258" cy="101190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TextBox 22">
            <a:extLst>
              <a:ext uri="{FF2B5EF4-FFF2-40B4-BE49-F238E27FC236}">
                <a16:creationId xmlns:a16="http://schemas.microsoft.com/office/drawing/2014/main" id="{BBDB7469-D9DA-9A78-C8D5-93D225B02F53}"/>
              </a:ext>
            </a:extLst>
          </p:cNvPr>
          <p:cNvSpPr txBox="1"/>
          <p:nvPr/>
        </p:nvSpPr>
        <p:spPr>
          <a:xfrm>
            <a:off x="7735302" y="3940489"/>
            <a:ext cx="15471228" cy="8556188"/>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r>
              <a:rPr lang="en-US" sz="4800" b="1" dirty="0">
                <a:latin typeface="Calibri Light"/>
              </a:rPr>
              <a:t>In-Person and Virtual Outpatient Therapy</a:t>
            </a:r>
            <a:r>
              <a:rPr lang="en-US" sz="4800" dirty="0">
                <a:latin typeface="Calibri Light"/>
                <a:ea typeface="Calibri Light"/>
                <a:cs typeface="Calibri Light"/>
              </a:rPr>
              <a:t>​</a:t>
            </a:r>
          </a:p>
          <a:p>
            <a:pPr marL="1485900" lvl="1" indent="-571500">
              <a:buFont typeface="Arial"/>
              <a:buChar char="•"/>
            </a:pPr>
            <a:endParaRPr lang="en-US" sz="4800" dirty="0">
              <a:latin typeface="Calibri Light"/>
              <a:ea typeface="Calibri Light"/>
              <a:cs typeface="Calibri Light"/>
            </a:endParaRPr>
          </a:p>
          <a:p>
            <a:pPr marL="1485900" lvl="1" indent="-571500">
              <a:buFont typeface="Arial"/>
              <a:buChar char="•"/>
            </a:pPr>
            <a:endParaRPr lang="en-US" sz="4800" b="1" dirty="0">
              <a:latin typeface="Calibri Light"/>
              <a:ea typeface="Calibri Light"/>
              <a:cs typeface="Calibri Light"/>
            </a:endParaRPr>
          </a:p>
          <a:p>
            <a:r>
              <a:rPr lang="en-US" sz="4800" b="1" dirty="0">
                <a:latin typeface="Calibri Light"/>
                <a:ea typeface="Calibri Light"/>
                <a:cs typeface="Calibri Light"/>
              </a:rPr>
              <a:t>Pathways To Success Services (Ages 0-21)</a:t>
            </a:r>
          </a:p>
          <a:p>
            <a:r>
              <a:rPr lang="en-US" sz="3200" b="1" i="1" dirty="0">
                <a:latin typeface="Calibri Light"/>
                <a:ea typeface="Calibri Light"/>
                <a:cs typeface="Calibri Light"/>
              </a:rPr>
              <a:t>Intensive Home Based, Therapeutic Mentor, Family Peer Support, Respite</a:t>
            </a:r>
            <a:endParaRPr lang="en-US" sz="3200" i="1" dirty="0">
              <a:latin typeface="Calibri Light"/>
              <a:ea typeface="Calibri Light"/>
              <a:cs typeface="Calibri Light"/>
            </a:endParaRPr>
          </a:p>
          <a:p>
            <a:pPr lvl="1"/>
            <a:endParaRPr lang="en-US" sz="4800" dirty="0">
              <a:latin typeface="Calibri Light"/>
              <a:ea typeface="Calibri Light"/>
              <a:cs typeface="Calibri Light"/>
            </a:endParaRPr>
          </a:p>
          <a:p>
            <a:pPr lvl="1"/>
            <a:endParaRPr lang="en-US" sz="4800" dirty="0">
              <a:latin typeface="Calibri Light"/>
              <a:ea typeface="Calibri Light"/>
              <a:cs typeface="Calibri Light"/>
            </a:endParaRPr>
          </a:p>
          <a:p>
            <a:r>
              <a:rPr lang="en-US" sz="4800" b="1" dirty="0">
                <a:latin typeface="Calibri Light"/>
                <a:ea typeface="Calibri Light"/>
                <a:cs typeface="Calibri Light"/>
              </a:rPr>
              <a:t>Psychiatry Evaluation/Medications Management</a:t>
            </a:r>
          </a:p>
          <a:p>
            <a:endParaRPr lang="en-US" sz="4800" b="1" dirty="0">
              <a:latin typeface="Calibri Light"/>
              <a:ea typeface="Calibri Light"/>
              <a:cs typeface="Calibri Light"/>
            </a:endParaRPr>
          </a:p>
          <a:p>
            <a:pPr marL="1485900" lvl="1" indent="-571500">
              <a:buFont typeface="Arial"/>
              <a:buChar char="•"/>
            </a:pPr>
            <a:endParaRPr lang="en-US" sz="4800" dirty="0">
              <a:latin typeface="Calibri Light"/>
              <a:ea typeface="Calibri Light"/>
              <a:cs typeface="Calibri Light"/>
            </a:endParaRPr>
          </a:p>
          <a:p>
            <a:r>
              <a:rPr lang="en-US" sz="4800" b="1" dirty="0">
                <a:latin typeface="Calibri Light"/>
                <a:ea typeface="Calibri Light"/>
                <a:cs typeface="Calibri Light"/>
              </a:rPr>
              <a:t>Holistic Therapy</a:t>
            </a:r>
          </a:p>
          <a:p>
            <a:pPr marL="1485900" lvl="1" indent="-571500">
              <a:buFont typeface="Arial"/>
              <a:buChar char="•"/>
            </a:pPr>
            <a:endParaRPr lang="en-US" sz="3200" dirty="0">
              <a:latin typeface="Calibri Light"/>
              <a:ea typeface="Calibri Light"/>
              <a:cs typeface="Calibri Light"/>
            </a:endParaRPr>
          </a:p>
        </p:txBody>
      </p:sp>
    </p:spTree>
    <p:extLst>
      <p:ext uri="{BB962C8B-B14F-4D97-AF65-F5344CB8AC3E}">
        <p14:creationId xmlns:p14="http://schemas.microsoft.com/office/powerpoint/2010/main" val="2060046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FE3A5-D543-241D-CE9A-DF55461675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5919FE0-01EC-7CD3-6614-4239241D23A5}"/>
              </a:ext>
            </a:extLst>
          </p:cNvPr>
          <p:cNvSpPr/>
          <p:nvPr/>
        </p:nvSpPr>
        <p:spPr>
          <a:xfrm>
            <a:off x="2" y="1"/>
            <a:ext cx="24384000" cy="2707046"/>
          </a:xfrm>
          <a:prstGeom prst="rect">
            <a:avLst/>
          </a:prstGeom>
          <a:solidFill>
            <a:srgbClr val="114664"/>
          </a:solidFill>
          <a:ln>
            <a:solidFill>
              <a:srgbClr val="114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solidFill>
                <a:srgbClr val="114664"/>
              </a:solidFill>
            </a:endParaRPr>
          </a:p>
        </p:txBody>
      </p:sp>
      <p:sp>
        <p:nvSpPr>
          <p:cNvPr id="3" name="Title 1">
            <a:extLst>
              <a:ext uri="{FF2B5EF4-FFF2-40B4-BE49-F238E27FC236}">
                <a16:creationId xmlns:a16="http://schemas.microsoft.com/office/drawing/2014/main" id="{EEF3893A-51EB-DA14-C469-58E481123431}"/>
              </a:ext>
            </a:extLst>
          </p:cNvPr>
          <p:cNvSpPr txBox="1">
            <a:spLocks/>
          </p:cNvSpPr>
          <p:nvPr/>
        </p:nvSpPr>
        <p:spPr>
          <a:xfrm>
            <a:off x="914400" y="819771"/>
            <a:ext cx="21031200" cy="2267386"/>
          </a:xfrm>
          <a:prstGeom prst="rect">
            <a:avLst/>
          </a:prstGeom>
        </p:spPr>
        <p:txBody>
          <a:bodyPr lIns="182880" tIns="91440" rIns="18288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8800" dirty="0">
                <a:solidFill>
                  <a:schemeClr val="bg1"/>
                </a:solidFill>
                <a:latin typeface="Calibri Light"/>
                <a:ea typeface="Calibri Light"/>
                <a:cs typeface="Calibri Light"/>
              </a:rPr>
              <a:t>Pathways to Success</a:t>
            </a:r>
            <a:endParaRPr lang="en-US" sz="8800" dirty="0">
              <a:solidFill>
                <a:schemeClr val="bg1"/>
              </a:solidFill>
              <a:latin typeface="Calibri Light"/>
              <a:ea typeface="Calibri Light" panose="020F0302020204030204" pitchFamily="34" charset="0"/>
              <a:cs typeface="Calibri Light" panose="020F0302020204030204" pitchFamily="34" charset="0"/>
            </a:endParaRPr>
          </a:p>
        </p:txBody>
      </p:sp>
      <p:pic>
        <p:nvPicPr>
          <p:cNvPr id="6" name="Picture 5" descr="A logo for a company&#10;&#10;Description automatically generated">
            <a:extLst>
              <a:ext uri="{FF2B5EF4-FFF2-40B4-BE49-F238E27FC236}">
                <a16:creationId xmlns:a16="http://schemas.microsoft.com/office/drawing/2014/main" id="{24C4FEBC-EA37-EB80-F238-18AC6CEF7F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2357" y="8910"/>
            <a:ext cx="2544174" cy="2687948"/>
          </a:xfrm>
          <a:prstGeom prst="rect">
            <a:avLst/>
          </a:prstGeom>
        </p:spPr>
      </p:pic>
      <p:grpSp>
        <p:nvGrpSpPr>
          <p:cNvPr id="14" name="Group 13">
            <a:extLst>
              <a:ext uri="{FF2B5EF4-FFF2-40B4-BE49-F238E27FC236}">
                <a16:creationId xmlns:a16="http://schemas.microsoft.com/office/drawing/2014/main" id="{A4821FCE-5404-8767-CC28-655588CC9E4D}"/>
              </a:ext>
            </a:extLst>
          </p:cNvPr>
          <p:cNvGrpSpPr/>
          <p:nvPr/>
        </p:nvGrpSpPr>
        <p:grpSpPr>
          <a:xfrm>
            <a:off x="8555423" y="4176108"/>
            <a:ext cx="7255642" cy="6526928"/>
            <a:chOff x="4277711" y="2088054"/>
            <a:chExt cx="3627821" cy="3263464"/>
          </a:xfrm>
        </p:grpSpPr>
        <p:pic>
          <p:nvPicPr>
            <p:cNvPr id="5" name="Picture 4">
              <a:extLst>
                <a:ext uri="{FF2B5EF4-FFF2-40B4-BE49-F238E27FC236}">
                  <a16:creationId xmlns:a16="http://schemas.microsoft.com/office/drawing/2014/main" id="{A48174D8-D9F4-83D1-4D95-DBFECF43E82C}"/>
                </a:ext>
              </a:extLst>
            </p:cNvPr>
            <p:cNvPicPr>
              <a:picLocks noChangeAspect="1"/>
            </p:cNvPicPr>
            <p:nvPr/>
          </p:nvPicPr>
          <p:blipFill>
            <a:blip r:embed="rId3"/>
            <a:srcRect t="43" r="33908"/>
            <a:stretch/>
          </p:blipFill>
          <p:spPr>
            <a:xfrm>
              <a:off x="4642070" y="2875796"/>
              <a:ext cx="2907869" cy="2475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487BF061-109D-1858-1246-F32BA5A1783F}"/>
                </a:ext>
              </a:extLst>
            </p:cNvPr>
            <p:cNvSpPr txBox="1"/>
            <p:nvPr/>
          </p:nvSpPr>
          <p:spPr>
            <a:xfrm>
              <a:off x="4277711" y="2088054"/>
              <a:ext cx="3627821" cy="646331"/>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ctr"/>
              <a:r>
                <a:rPr lang="en-US" sz="3600" b="1">
                  <a:latin typeface="Calibri Light"/>
                  <a:ea typeface="Calibri Light"/>
                  <a:cs typeface="Arial"/>
                </a:rPr>
                <a:t>Importance of team based, care coordinated, wrap around model​</a:t>
              </a:r>
              <a:endParaRPr lang="en-US" sz="3600" b="1">
                <a:latin typeface="Calibri Light"/>
                <a:ea typeface="Calibri Light"/>
                <a:cs typeface="Calibri Light"/>
              </a:endParaRPr>
            </a:p>
          </p:txBody>
        </p:sp>
      </p:grpSp>
      <p:grpSp>
        <p:nvGrpSpPr>
          <p:cNvPr id="13" name="Group 12">
            <a:extLst>
              <a:ext uri="{FF2B5EF4-FFF2-40B4-BE49-F238E27FC236}">
                <a16:creationId xmlns:a16="http://schemas.microsoft.com/office/drawing/2014/main" id="{8AFA7D94-BF1A-2DEB-76F7-D5AAD4B81CEA}"/>
              </a:ext>
            </a:extLst>
          </p:cNvPr>
          <p:cNvGrpSpPr/>
          <p:nvPr/>
        </p:nvGrpSpPr>
        <p:grpSpPr>
          <a:xfrm>
            <a:off x="1601075" y="4228656"/>
            <a:ext cx="7255642" cy="6491896"/>
            <a:chOff x="800537" y="2114328"/>
            <a:chExt cx="3627821" cy="3245948"/>
          </a:xfrm>
        </p:grpSpPr>
        <p:pic>
          <p:nvPicPr>
            <p:cNvPr id="8" name="Picture 7">
              <a:extLst>
                <a:ext uri="{FF2B5EF4-FFF2-40B4-BE49-F238E27FC236}">
                  <a16:creationId xmlns:a16="http://schemas.microsoft.com/office/drawing/2014/main" id="{AC5FACFD-9022-72B5-F9E3-B5F6E13BB45A}"/>
                </a:ext>
              </a:extLst>
            </p:cNvPr>
            <p:cNvPicPr>
              <a:picLocks noChangeAspect="1"/>
            </p:cNvPicPr>
            <p:nvPr/>
          </p:nvPicPr>
          <p:blipFill>
            <a:blip r:embed="rId4"/>
            <a:srcRect t="43" r="32759"/>
            <a:stretch/>
          </p:blipFill>
          <p:spPr>
            <a:xfrm>
              <a:off x="1164897" y="2875797"/>
              <a:ext cx="2907867" cy="2484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F0B540C7-D1F3-2491-27EC-764DDB5BF25C}"/>
                </a:ext>
              </a:extLst>
            </p:cNvPr>
            <p:cNvSpPr txBox="1"/>
            <p:nvPr/>
          </p:nvSpPr>
          <p:spPr>
            <a:xfrm>
              <a:off x="800537" y="2114328"/>
              <a:ext cx="3627821" cy="36933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ctr"/>
              <a:r>
                <a:rPr lang="en-US" sz="3600" b="1">
                  <a:latin typeface="Calibri Light"/>
                  <a:ea typeface="Calibri Light"/>
                  <a:cs typeface="Arial"/>
                </a:rPr>
                <a:t>Value Children and Family</a:t>
              </a:r>
            </a:p>
          </p:txBody>
        </p:sp>
      </p:grpSp>
      <p:grpSp>
        <p:nvGrpSpPr>
          <p:cNvPr id="16" name="Group 15">
            <a:extLst>
              <a:ext uri="{FF2B5EF4-FFF2-40B4-BE49-F238E27FC236}">
                <a16:creationId xmlns:a16="http://schemas.microsoft.com/office/drawing/2014/main" id="{C058CEF5-858A-7EFD-83A0-329257263CCE}"/>
              </a:ext>
            </a:extLst>
          </p:cNvPr>
          <p:cNvGrpSpPr/>
          <p:nvPr/>
        </p:nvGrpSpPr>
        <p:grpSpPr>
          <a:xfrm>
            <a:off x="16243158" y="4228659"/>
            <a:ext cx="6336608" cy="6474378"/>
            <a:chOff x="8121579" y="2114329"/>
            <a:chExt cx="3168304" cy="3237189"/>
          </a:xfrm>
        </p:grpSpPr>
        <p:sp>
          <p:nvSpPr>
            <p:cNvPr id="10" name="TextBox 9">
              <a:extLst>
                <a:ext uri="{FF2B5EF4-FFF2-40B4-BE49-F238E27FC236}">
                  <a16:creationId xmlns:a16="http://schemas.microsoft.com/office/drawing/2014/main" id="{4C131BA0-CD86-A569-FBAF-DA940E842874}"/>
                </a:ext>
              </a:extLst>
            </p:cNvPr>
            <p:cNvSpPr txBox="1"/>
            <p:nvPr/>
          </p:nvSpPr>
          <p:spPr>
            <a:xfrm>
              <a:off x="8621986" y="2114329"/>
              <a:ext cx="2156373" cy="590931"/>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ctr">
                <a:lnSpc>
                  <a:spcPct val="90000"/>
                </a:lnSpc>
                <a:spcBef>
                  <a:spcPts val="2000"/>
                </a:spcBef>
              </a:pPr>
              <a:r>
                <a:rPr lang="en-US" sz="3600" b="1">
                  <a:latin typeface="Calibri Light"/>
                  <a:ea typeface="Calibri Light"/>
                  <a:cs typeface="Arial"/>
                </a:rPr>
                <a:t>Significant gap for Pathways services </a:t>
              </a:r>
            </a:p>
          </p:txBody>
        </p:sp>
        <p:pic>
          <p:nvPicPr>
            <p:cNvPr id="12" name="Picture 11">
              <a:extLst>
                <a:ext uri="{FF2B5EF4-FFF2-40B4-BE49-F238E27FC236}">
                  <a16:creationId xmlns:a16="http://schemas.microsoft.com/office/drawing/2014/main" id="{D47951A4-8A20-E241-D6AA-5A41DB4E1D7E}"/>
                </a:ext>
              </a:extLst>
            </p:cNvPr>
            <p:cNvPicPr>
              <a:picLocks noChangeAspect="1"/>
            </p:cNvPicPr>
            <p:nvPr/>
          </p:nvPicPr>
          <p:blipFill>
            <a:blip r:embed="rId5"/>
            <a:srcRect l="-268" t="43" r="20690"/>
            <a:stretch/>
          </p:blipFill>
          <p:spPr>
            <a:xfrm>
              <a:off x="8121579" y="2875797"/>
              <a:ext cx="3168304" cy="24757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15481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171CB-1E2D-9FA6-1C5A-9A58E7EB7E7A}"/>
              </a:ext>
            </a:extLst>
          </p:cNvPr>
          <p:cNvSpPr/>
          <p:nvPr/>
        </p:nvSpPr>
        <p:spPr>
          <a:xfrm>
            <a:off x="2" y="17519"/>
            <a:ext cx="24384000" cy="6333114"/>
          </a:xfrm>
          <a:prstGeom prst="rect">
            <a:avLst/>
          </a:prstGeom>
          <a:solidFill>
            <a:srgbClr val="114664"/>
          </a:solidFill>
          <a:ln>
            <a:solidFill>
              <a:srgbClr val="1146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114664"/>
              </a:solidFill>
            </a:endParaRPr>
          </a:p>
        </p:txBody>
      </p:sp>
      <p:sp>
        <p:nvSpPr>
          <p:cNvPr id="3" name="Title 1">
            <a:extLst>
              <a:ext uri="{FF2B5EF4-FFF2-40B4-BE49-F238E27FC236}">
                <a16:creationId xmlns:a16="http://schemas.microsoft.com/office/drawing/2014/main" id="{5FEB425B-FAB3-CCFF-13DF-96D5581CADEE}"/>
              </a:ext>
            </a:extLst>
          </p:cNvPr>
          <p:cNvSpPr txBox="1">
            <a:spLocks/>
          </p:cNvSpPr>
          <p:nvPr/>
        </p:nvSpPr>
        <p:spPr>
          <a:xfrm>
            <a:off x="4690642" y="1970270"/>
            <a:ext cx="12605404" cy="4299388"/>
          </a:xfrm>
          <a:prstGeom prst="rect">
            <a:avLst/>
          </a:prstGeom>
        </p:spPr>
        <p:txBody>
          <a:bodyPr lIns="182880" tIns="91440" rIns="182880" bIns="9144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9200" dirty="0">
                <a:solidFill>
                  <a:schemeClr val="bg1"/>
                </a:solidFill>
                <a:latin typeface="Calibri Light"/>
                <a:ea typeface="Calibri Light"/>
                <a:cs typeface="Calibri Light"/>
              </a:rPr>
              <a:t>THANK YOU</a:t>
            </a:r>
          </a:p>
        </p:txBody>
      </p:sp>
      <p:sp>
        <p:nvSpPr>
          <p:cNvPr id="9" name="TextBox 8">
            <a:extLst>
              <a:ext uri="{FF2B5EF4-FFF2-40B4-BE49-F238E27FC236}">
                <a16:creationId xmlns:a16="http://schemas.microsoft.com/office/drawing/2014/main" id="{B4A24288-7FDE-E6A3-C06F-0A0E62CC0851}"/>
              </a:ext>
            </a:extLst>
          </p:cNvPr>
          <p:cNvSpPr txBox="1"/>
          <p:nvPr/>
        </p:nvSpPr>
        <p:spPr>
          <a:xfrm>
            <a:off x="11832243" y="7095052"/>
            <a:ext cx="13935458" cy="6340197"/>
          </a:xfrm>
          <a:prstGeom prst="rect">
            <a:avLst/>
          </a:prstGeom>
          <a:noFill/>
        </p:spPr>
        <p:txBody>
          <a:bodyPr wrap="square" lIns="182880" tIns="91440" rIns="182880" bIns="91440" rtlCol="0" anchor="t">
            <a:spAutoFit/>
          </a:bodyPr>
          <a:lstStyle/>
          <a:p>
            <a:pPr lvl="1"/>
            <a:r>
              <a:rPr lang="en-US" sz="4000" u="sng" dirty="0">
                <a:solidFill>
                  <a:srgbClr val="467886"/>
                </a:solidFill>
                <a:latin typeface="Calibri Light"/>
                <a:cs typeface="Calibri Light"/>
              </a:rPr>
              <a:t>https://bluekitewellness.com/</a:t>
            </a:r>
          </a:p>
          <a:p>
            <a:pPr lvl="1"/>
            <a:endParaRPr lang="en-US" sz="4000" dirty="0">
              <a:latin typeface="Calibri Light"/>
              <a:ea typeface="Calibri Light"/>
              <a:cs typeface="Calibri Light"/>
            </a:endParaRPr>
          </a:p>
          <a:p>
            <a:pPr lvl="1"/>
            <a:r>
              <a:rPr lang="en-US" sz="4000" dirty="0">
                <a:latin typeface="Calibri Light"/>
                <a:ea typeface="Calibri Light"/>
                <a:cs typeface="Calibri Light"/>
              </a:rPr>
              <a:t>Ankur Singhal, Managing Partner</a:t>
            </a:r>
          </a:p>
          <a:p>
            <a:pPr lvl="1"/>
            <a:r>
              <a:rPr lang="en-US" sz="4000" dirty="0">
                <a:solidFill>
                  <a:srgbClr val="467886"/>
                </a:solidFill>
                <a:latin typeface="Calibri Light"/>
                <a:ea typeface="Calibri Light"/>
                <a:cs typeface="Calibri Light"/>
                <a:hlinkClick r:id="rId2">
                  <a:extLst>
                    <a:ext uri="{A12FA001-AC4F-418D-AE19-62706E023703}">
                      <ahyp:hlinkClr xmlns:ahyp="http://schemas.microsoft.com/office/drawing/2018/hyperlinkcolor" val="tx"/>
                    </a:ext>
                  </a:extLst>
                </a:hlinkClick>
              </a:rPr>
              <a:t>asinghal@bluekitewellness.com</a:t>
            </a:r>
            <a:endParaRPr lang="en-US" sz="4000" dirty="0">
              <a:solidFill>
                <a:srgbClr val="467886"/>
              </a:solidFill>
              <a:latin typeface="Calibri Light"/>
              <a:ea typeface="Calibri Light"/>
              <a:cs typeface="Calibri Light"/>
            </a:endParaRPr>
          </a:p>
          <a:p>
            <a:pPr lvl="1"/>
            <a:r>
              <a:rPr lang="en-US" sz="4000" dirty="0">
                <a:latin typeface="Calibri Light"/>
                <a:ea typeface="Calibri Light"/>
                <a:cs typeface="Calibri Light"/>
              </a:rPr>
              <a:t>(614) 607-1496</a:t>
            </a:r>
          </a:p>
          <a:p>
            <a:pPr lvl="1"/>
            <a:endParaRPr lang="en-US" sz="4000" dirty="0">
              <a:latin typeface="Calibri Light"/>
              <a:ea typeface="Calibri Light"/>
              <a:cs typeface="Calibri Light"/>
            </a:endParaRPr>
          </a:p>
          <a:p>
            <a:pPr lvl="1"/>
            <a:r>
              <a:rPr lang="en-US" sz="4000" dirty="0">
                <a:latin typeface="Calibri Light"/>
                <a:ea typeface="Calibri Light"/>
                <a:cs typeface="Calibri Light"/>
              </a:rPr>
              <a:t>Candace Clark, LCSW, Director Pathways</a:t>
            </a:r>
          </a:p>
          <a:p>
            <a:pPr lvl="1"/>
            <a:r>
              <a:rPr lang="en-US" sz="4000" u="sng" dirty="0">
                <a:solidFill>
                  <a:srgbClr val="467886"/>
                </a:solidFill>
                <a:latin typeface="Calibri Light"/>
                <a:ea typeface="Calibri Light"/>
                <a:cs typeface="Calibri Light"/>
              </a:rPr>
              <a:t>cclark@bluekitewellness.com</a:t>
            </a:r>
          </a:p>
          <a:p>
            <a:pPr lvl="1"/>
            <a:r>
              <a:rPr lang="en-US" sz="4000" dirty="0">
                <a:latin typeface="Calibri Light"/>
                <a:ea typeface="Calibri Light"/>
                <a:cs typeface="Calibri Light"/>
              </a:rPr>
              <a:t>(630) 339-2956</a:t>
            </a:r>
          </a:p>
          <a:p>
            <a:pPr lvl="1"/>
            <a:endParaRPr lang="en-US" sz="4000" dirty="0">
              <a:latin typeface="Calibri Light"/>
              <a:ea typeface="Calibri Light"/>
              <a:cs typeface="Calibri Light"/>
            </a:endParaRPr>
          </a:p>
        </p:txBody>
      </p:sp>
      <p:pic>
        <p:nvPicPr>
          <p:cNvPr id="6" name="Picture 5" descr="A logo for a company&#10;&#10;Description automatically generated">
            <a:extLst>
              <a:ext uri="{FF2B5EF4-FFF2-40B4-BE49-F238E27FC236}">
                <a16:creationId xmlns:a16="http://schemas.microsoft.com/office/drawing/2014/main" id="{F254921C-D5BF-AECB-FBB9-13C66E4F2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2357" y="8910"/>
            <a:ext cx="2544174" cy="2687948"/>
          </a:xfrm>
          <a:prstGeom prst="rect">
            <a:avLst/>
          </a:prstGeom>
        </p:spPr>
      </p:pic>
      <p:sp>
        <p:nvSpPr>
          <p:cNvPr id="8" name="TextBox 7">
            <a:extLst>
              <a:ext uri="{FF2B5EF4-FFF2-40B4-BE49-F238E27FC236}">
                <a16:creationId xmlns:a16="http://schemas.microsoft.com/office/drawing/2014/main" id="{70CEC129-96EB-F180-FBD0-D7B0509E3EA2}"/>
              </a:ext>
            </a:extLst>
          </p:cNvPr>
          <p:cNvSpPr txBox="1"/>
          <p:nvPr/>
        </p:nvSpPr>
        <p:spPr>
          <a:xfrm>
            <a:off x="1563966" y="7095053"/>
            <a:ext cx="9848192" cy="1415772"/>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r>
              <a:rPr lang="en-US" sz="8000" b="1" cap="all" dirty="0">
                <a:latin typeface="Calibri Light"/>
                <a:ea typeface="Calibri Light"/>
                <a:cs typeface="Calibri Light"/>
              </a:rPr>
              <a:t>for more details</a:t>
            </a:r>
            <a:endParaRPr lang="en-US" sz="8000" b="1" dirty="0">
              <a:latin typeface="Calibri Light"/>
              <a:ea typeface="Calibri Light"/>
              <a:cs typeface="Calibri Light"/>
            </a:endParaRPr>
          </a:p>
        </p:txBody>
      </p:sp>
    </p:spTree>
    <p:extLst>
      <p:ext uri="{BB962C8B-B14F-4D97-AF65-F5344CB8AC3E}">
        <p14:creationId xmlns:p14="http://schemas.microsoft.com/office/powerpoint/2010/main" val="314349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B4C25-7D71-B95B-3CF7-EE116A377D83}"/>
              </a:ext>
            </a:extLst>
          </p:cNvPr>
          <p:cNvSpPr>
            <a:spLocks noGrp="1"/>
          </p:cNvSpPr>
          <p:nvPr>
            <p:ph type="body" sz="quarter" idx="14"/>
          </p:nvPr>
        </p:nvSpPr>
        <p:spPr>
          <a:xfrm>
            <a:off x="0" y="1658581"/>
            <a:ext cx="24384000" cy="3479478"/>
          </a:xfrm>
        </p:spPr>
        <p:txBody>
          <a:bodyPr/>
          <a:lstStyle/>
          <a:p>
            <a:r>
              <a:rPr lang="en-US" dirty="0"/>
              <a:t>Housing Resource Guide Overview </a:t>
            </a:r>
          </a:p>
        </p:txBody>
      </p:sp>
      <p:sp>
        <p:nvSpPr>
          <p:cNvPr id="4" name="Text Placeholder 3">
            <a:extLst>
              <a:ext uri="{FF2B5EF4-FFF2-40B4-BE49-F238E27FC236}">
                <a16:creationId xmlns:a16="http://schemas.microsoft.com/office/drawing/2014/main" id="{EFE69067-5819-D6B1-EEC8-B0DF9560B4D6}"/>
              </a:ext>
            </a:extLst>
          </p:cNvPr>
          <p:cNvSpPr>
            <a:spLocks noGrp="1"/>
          </p:cNvSpPr>
          <p:nvPr>
            <p:ph type="body" sz="quarter" idx="16"/>
          </p:nvPr>
        </p:nvSpPr>
        <p:spPr/>
        <p:txBody>
          <a:bodyPr>
            <a:noAutofit/>
          </a:bodyPr>
          <a:lstStyle/>
          <a:p>
            <a:r>
              <a:rPr lang="en-US" sz="4000" b="1" dirty="0"/>
              <a:t>Paige Clincy</a:t>
            </a:r>
            <a:r>
              <a:rPr lang="en-US" sz="4000" dirty="0"/>
              <a:t>, Program Coordinator </a:t>
            </a:r>
          </a:p>
          <a:p>
            <a:r>
              <a:rPr lang="en-US" sz="4000" dirty="0"/>
              <a:t> </a:t>
            </a:r>
          </a:p>
        </p:txBody>
      </p:sp>
    </p:spTree>
    <p:extLst>
      <p:ext uri="{BB962C8B-B14F-4D97-AF65-F5344CB8AC3E}">
        <p14:creationId xmlns:p14="http://schemas.microsoft.com/office/powerpoint/2010/main" val="1506261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BE7D6-79BB-B54D-D204-8E6BF83D994C}"/>
              </a:ext>
            </a:extLst>
          </p:cNvPr>
          <p:cNvSpPr>
            <a:spLocks noGrp="1"/>
          </p:cNvSpPr>
          <p:nvPr>
            <p:ph type="title"/>
          </p:nvPr>
        </p:nvSpPr>
        <p:spPr/>
        <p:txBody>
          <a:bodyPr/>
          <a:lstStyle/>
          <a:p>
            <a:pPr algn="ctr"/>
            <a:r>
              <a:rPr lang="en-US" dirty="0"/>
              <a:t>Agenda </a:t>
            </a:r>
          </a:p>
        </p:txBody>
      </p:sp>
      <p:sp>
        <p:nvSpPr>
          <p:cNvPr id="3" name="Content Placeholder 2">
            <a:extLst>
              <a:ext uri="{FF2B5EF4-FFF2-40B4-BE49-F238E27FC236}">
                <a16:creationId xmlns:a16="http://schemas.microsoft.com/office/drawing/2014/main" id="{8317CBBC-7D34-B3E1-24B3-D402ABCF178D}"/>
              </a:ext>
            </a:extLst>
          </p:cNvPr>
          <p:cNvSpPr>
            <a:spLocks noGrp="1"/>
          </p:cNvSpPr>
          <p:nvPr>
            <p:ph idx="1"/>
          </p:nvPr>
        </p:nvSpPr>
        <p:spPr/>
        <p:txBody>
          <a:bodyPr/>
          <a:lstStyle/>
          <a:p>
            <a:r>
              <a:rPr lang="en-US" dirty="0"/>
              <a:t>Demonstration of the Housing Resource Guide Document </a:t>
            </a:r>
          </a:p>
          <a:p>
            <a:r>
              <a:rPr lang="en-US" dirty="0"/>
              <a:t>The Chicago Furniture Bank </a:t>
            </a:r>
          </a:p>
          <a:p>
            <a:pPr marL="0" indent="0">
              <a:buNone/>
            </a:pPr>
            <a:r>
              <a:rPr lang="en-US" dirty="0"/>
              <a:t>   - Process</a:t>
            </a:r>
          </a:p>
          <a:p>
            <a:pPr marL="0" indent="0">
              <a:buNone/>
            </a:pPr>
            <a:r>
              <a:rPr lang="en-US" dirty="0"/>
              <a:t>  - Case Worker Guide </a:t>
            </a:r>
          </a:p>
          <a:p>
            <a:pPr marL="0" indent="0">
              <a:buNone/>
            </a:pPr>
            <a:r>
              <a:rPr lang="en-US" dirty="0"/>
              <a:t>   - Cancellation Policy </a:t>
            </a:r>
          </a:p>
          <a:p>
            <a:r>
              <a:rPr lang="en-US" dirty="0"/>
              <a:t>Contact Information </a:t>
            </a:r>
          </a:p>
          <a:p>
            <a:r>
              <a:rPr lang="en-US"/>
              <a:t>Questions </a:t>
            </a:r>
            <a:endParaRPr lang="en-US" dirty="0"/>
          </a:p>
          <a:p>
            <a:endParaRPr lang="en-US" dirty="0"/>
          </a:p>
        </p:txBody>
      </p:sp>
    </p:spTree>
    <p:extLst>
      <p:ext uri="{BB962C8B-B14F-4D97-AF65-F5344CB8AC3E}">
        <p14:creationId xmlns:p14="http://schemas.microsoft.com/office/powerpoint/2010/main" val="2674895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090D0-7C04-3870-5576-C1590B3525CC}"/>
              </a:ext>
            </a:extLst>
          </p:cNvPr>
          <p:cNvSpPr>
            <a:spLocks noGrp="1"/>
          </p:cNvSpPr>
          <p:nvPr>
            <p:ph type="body" sz="quarter" idx="14"/>
          </p:nvPr>
        </p:nvSpPr>
        <p:spPr/>
        <p:txBody>
          <a:bodyPr/>
          <a:lstStyle/>
          <a:p>
            <a:r>
              <a:rPr lang="en-US" dirty="0"/>
              <a:t>Housing Resource Guide</a:t>
            </a:r>
          </a:p>
        </p:txBody>
      </p:sp>
    </p:spTree>
    <p:extLst>
      <p:ext uri="{BB962C8B-B14F-4D97-AF65-F5344CB8AC3E}">
        <p14:creationId xmlns:p14="http://schemas.microsoft.com/office/powerpoint/2010/main" val="1065458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4B40A-4EDD-669E-AEA0-67BB863A9071}"/>
              </a:ext>
            </a:extLst>
          </p:cNvPr>
          <p:cNvSpPr>
            <a:spLocks noGrp="1"/>
          </p:cNvSpPr>
          <p:nvPr>
            <p:ph type="title"/>
          </p:nvPr>
        </p:nvSpPr>
        <p:spPr/>
        <p:txBody>
          <a:bodyPr/>
          <a:lstStyle/>
          <a:p>
            <a:pPr algn="ctr"/>
            <a:r>
              <a:rPr lang="en-US" dirty="0">
                <a:latin typeface="+mj-lt"/>
              </a:rPr>
              <a:t>Housing Resource Guide – Key Points</a:t>
            </a:r>
          </a:p>
        </p:txBody>
      </p:sp>
      <p:sp>
        <p:nvSpPr>
          <p:cNvPr id="3" name="Content Placeholder 2">
            <a:extLst>
              <a:ext uri="{FF2B5EF4-FFF2-40B4-BE49-F238E27FC236}">
                <a16:creationId xmlns:a16="http://schemas.microsoft.com/office/drawing/2014/main" id="{05EE189E-C033-ADD4-9FE0-1C245B1C20BC}"/>
              </a:ext>
            </a:extLst>
          </p:cNvPr>
          <p:cNvSpPr>
            <a:spLocks noGrp="1"/>
          </p:cNvSpPr>
          <p:nvPr>
            <p:ph idx="1"/>
          </p:nvPr>
        </p:nvSpPr>
        <p:spPr/>
        <p:txBody>
          <a:bodyPr/>
          <a:lstStyle/>
          <a:p>
            <a:r>
              <a:rPr lang="en-US" dirty="0"/>
              <a:t>This document provides an overview of housing resources throughout Cook County and should be used in addition to the UniteUs Portal </a:t>
            </a:r>
          </a:p>
          <a:p>
            <a:r>
              <a:rPr lang="en-US" dirty="0"/>
              <a:t>Housing Resource Guide can be found here: </a:t>
            </a:r>
            <a:r>
              <a:rPr lang="en-US" dirty="0">
                <a:hlinkClick r:id="rId2"/>
              </a:rPr>
              <a:t>Care Coordination – CountyCare Health Plan</a:t>
            </a:r>
            <a:endParaRPr lang="en-US" dirty="0"/>
          </a:p>
          <a:p>
            <a:pPr marL="0" indent="0">
              <a:buNone/>
            </a:pPr>
            <a:endParaRPr lang="en-US" dirty="0"/>
          </a:p>
        </p:txBody>
      </p:sp>
    </p:spTree>
    <p:extLst>
      <p:ext uri="{BB962C8B-B14F-4D97-AF65-F5344CB8AC3E}">
        <p14:creationId xmlns:p14="http://schemas.microsoft.com/office/powerpoint/2010/main" val="856501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B4C25-7D71-B95B-3CF7-EE116A377D83}"/>
              </a:ext>
            </a:extLst>
          </p:cNvPr>
          <p:cNvSpPr>
            <a:spLocks noGrp="1"/>
          </p:cNvSpPr>
          <p:nvPr>
            <p:ph type="body" sz="quarter" idx="14"/>
          </p:nvPr>
        </p:nvSpPr>
        <p:spPr>
          <a:xfrm>
            <a:off x="0" y="1593265"/>
            <a:ext cx="24384000" cy="3977976"/>
          </a:xfrm>
          <a:solidFill>
            <a:srgbClr val="0066A3"/>
          </a:solidFill>
        </p:spPr>
        <p:txBody>
          <a:bodyPr>
            <a:normAutofit/>
          </a:bodyPr>
          <a:lstStyle/>
          <a:p>
            <a:r>
              <a:rPr lang="en-US" sz="9600" dirty="0"/>
              <a:t>Meeting Schedule</a:t>
            </a:r>
          </a:p>
        </p:txBody>
      </p:sp>
      <p:sp>
        <p:nvSpPr>
          <p:cNvPr id="3" name="Text Placeholder 2">
            <a:extLst>
              <a:ext uri="{FF2B5EF4-FFF2-40B4-BE49-F238E27FC236}">
                <a16:creationId xmlns:a16="http://schemas.microsoft.com/office/drawing/2014/main" id="{46F3DA0A-E179-84B1-2DF3-1AF4F914F46B}"/>
              </a:ext>
            </a:extLst>
          </p:cNvPr>
          <p:cNvSpPr>
            <a:spLocks noGrp="1"/>
          </p:cNvSpPr>
          <p:nvPr>
            <p:ph type="body" sz="quarter" idx="15"/>
          </p:nvPr>
        </p:nvSpPr>
        <p:spPr>
          <a:xfrm>
            <a:off x="4239234" y="4939186"/>
            <a:ext cx="18309795" cy="5778496"/>
          </a:xfrm>
        </p:spPr>
        <p:txBody>
          <a:bodyPr/>
          <a:lstStyle/>
          <a:p>
            <a:endParaRPr lang="en-US" sz="4800" dirty="0">
              <a:solidFill>
                <a:schemeClr val="tx1"/>
              </a:solidFill>
            </a:endParaRPr>
          </a:p>
          <a:p>
            <a:endParaRPr lang="en-US" sz="4800" dirty="0">
              <a:solidFill>
                <a:schemeClr val="tx1"/>
              </a:solidFill>
            </a:endParaRPr>
          </a:p>
          <a:p>
            <a:r>
              <a:rPr lang="en-US" sz="4800" dirty="0">
                <a:solidFill>
                  <a:schemeClr val="tx1"/>
                </a:solidFill>
              </a:rPr>
              <a:t>May 21, 2025</a:t>
            </a:r>
            <a:endParaRPr lang="en-US" sz="4800" dirty="0">
              <a:solidFill>
                <a:schemeClr val="tx1"/>
              </a:solidFill>
              <a:ea typeface="Calibri"/>
              <a:cs typeface="Calibri"/>
            </a:endParaRPr>
          </a:p>
          <a:p>
            <a:pPr marR="0" lvl="0"/>
            <a:endParaRPr lang="en-US" sz="28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endParaRPr>
          </a:p>
          <a:p>
            <a:pPr algn="l" fontAlgn="base">
              <a:buFont typeface="+mj-lt"/>
              <a:buAutoNum type="arabicPeriod"/>
            </a:pPr>
            <a:r>
              <a:rPr lang="en-US" sz="4400" b="1" i="0" dirty="0">
                <a:solidFill>
                  <a:srgbClr val="000000"/>
                </a:solidFill>
                <a:effectLst/>
                <a:latin typeface="Aptos" panose="020B0004020202020204" pitchFamily="34" charset="0"/>
              </a:rPr>
              <a:t> Kera Beskin</a:t>
            </a:r>
            <a:r>
              <a:rPr lang="en-US" sz="4400" b="0" i="0" dirty="0">
                <a:solidFill>
                  <a:srgbClr val="000000"/>
                </a:solidFill>
                <a:effectLst/>
                <a:latin typeface="Aptos" panose="020B0004020202020204" pitchFamily="34" charset="0"/>
              </a:rPr>
              <a:t> – HBIA</a:t>
            </a:r>
          </a:p>
          <a:p>
            <a:pPr algn="l" fontAlgn="base">
              <a:buFont typeface="+mj-lt"/>
              <a:buAutoNum type="arabicPeriod" startAt="2"/>
            </a:pPr>
            <a:r>
              <a:rPr lang="en-US" sz="4400" b="1" i="0" dirty="0">
                <a:solidFill>
                  <a:srgbClr val="000000"/>
                </a:solidFill>
                <a:effectLst/>
                <a:latin typeface="Aptos" panose="020B0004020202020204" pitchFamily="34" charset="0"/>
              </a:rPr>
              <a:t> Ankur Singhal -</a:t>
            </a:r>
            <a:r>
              <a:rPr lang="en-US" sz="4400" b="0" i="0" dirty="0">
                <a:solidFill>
                  <a:srgbClr val="000000"/>
                </a:solidFill>
                <a:effectLst/>
                <a:latin typeface="Aptos" panose="020B0004020202020204" pitchFamily="34" charset="0"/>
              </a:rPr>
              <a:t>Blue Kite Wellness  </a:t>
            </a:r>
          </a:p>
          <a:p>
            <a:pPr algn="l" fontAlgn="base">
              <a:buFont typeface="+mj-lt"/>
              <a:buAutoNum type="arabicPeriod" startAt="2"/>
            </a:pPr>
            <a:r>
              <a:rPr lang="en-US" sz="4400" b="1" i="0" dirty="0">
                <a:solidFill>
                  <a:srgbClr val="000000"/>
                </a:solidFill>
                <a:effectLst/>
                <a:latin typeface="Aptos" panose="020B0004020202020204" pitchFamily="34" charset="0"/>
              </a:rPr>
              <a:t>Paige Clincy-</a:t>
            </a:r>
            <a:r>
              <a:rPr lang="en-US" sz="4400" b="0" i="0" dirty="0">
                <a:solidFill>
                  <a:srgbClr val="000000"/>
                </a:solidFill>
                <a:effectLst/>
                <a:latin typeface="Aptos" panose="020B0004020202020204" pitchFamily="34" charset="0"/>
              </a:rPr>
              <a:t> Housing</a:t>
            </a:r>
          </a:p>
          <a:p>
            <a:pPr algn="l" fontAlgn="base">
              <a:buFont typeface="+mj-lt"/>
              <a:buAutoNum type="arabicPeriod" startAt="2"/>
            </a:pPr>
            <a:r>
              <a:rPr lang="en-US" sz="4400" b="1" i="0" dirty="0">
                <a:solidFill>
                  <a:srgbClr val="000000"/>
                </a:solidFill>
                <a:effectLst/>
                <a:latin typeface="Aptos" panose="020B0004020202020204" pitchFamily="34" charset="0"/>
              </a:rPr>
              <a:t> Andrew Gillen-  </a:t>
            </a:r>
            <a:r>
              <a:rPr lang="en-US" sz="4400" b="0" i="0" dirty="0">
                <a:solidFill>
                  <a:srgbClr val="000000"/>
                </a:solidFill>
                <a:effectLst/>
                <a:latin typeface="Aptos" panose="020B0004020202020204" pitchFamily="34" charset="0"/>
              </a:rPr>
              <a:t>Medicaid Member Stories Campaign</a:t>
            </a:r>
            <a:endParaRPr lang="en-US" sz="4400" b="0" i="0" dirty="0">
              <a:solidFill>
                <a:srgbClr val="242424"/>
              </a:solidFill>
              <a:effectLst/>
              <a:latin typeface="Aptos" panose="020B0004020202020204" pitchFamily="34" charset="0"/>
            </a:endParaRPr>
          </a:p>
          <a:p>
            <a:pPr algn="l" fontAlgn="base">
              <a:buFont typeface="+mj-lt"/>
              <a:buAutoNum type="arabicPeriod" startAt="2"/>
            </a:pPr>
            <a:r>
              <a:rPr lang="en-US" sz="4400" b="1" i="0" dirty="0">
                <a:solidFill>
                  <a:srgbClr val="000000"/>
                </a:solidFill>
                <a:effectLst/>
                <a:latin typeface="Aptos" panose="020B0004020202020204" pitchFamily="34" charset="0"/>
              </a:rPr>
              <a:t> Tyree Brinson-</a:t>
            </a:r>
            <a:r>
              <a:rPr lang="en-US" sz="4400" b="0" i="0" dirty="0">
                <a:solidFill>
                  <a:srgbClr val="000000"/>
                </a:solidFill>
                <a:effectLst/>
                <a:latin typeface="Aptos" panose="020B0004020202020204" pitchFamily="34" charset="0"/>
              </a:rPr>
              <a:t> Open Roads (Separate PDF Slides)</a:t>
            </a:r>
            <a:endParaRPr lang="en-US" sz="4400" b="0" i="0" dirty="0">
              <a:solidFill>
                <a:srgbClr val="242424"/>
              </a:solidFill>
              <a:effectLst/>
              <a:latin typeface="Aptos" panose="020B0004020202020204" pitchFamily="34" charset="0"/>
            </a:endParaRPr>
          </a:p>
          <a:p>
            <a:endParaRPr lang="en-US" b="0" dirty="0">
              <a:solidFill>
                <a:schemeClr val="tx1"/>
              </a:solidFill>
              <a:ea typeface="Calibri"/>
              <a:cs typeface="Calibri"/>
            </a:endParaRPr>
          </a:p>
          <a:p>
            <a:r>
              <a:rPr lang="en-US" b="0" dirty="0"/>
              <a:t>  </a:t>
            </a:r>
            <a:endParaRPr lang="en-US" b="0" dirty="0">
              <a:ea typeface="Calibri"/>
              <a:cs typeface="Calibri"/>
            </a:endParaRPr>
          </a:p>
        </p:txBody>
      </p:sp>
    </p:spTree>
    <p:extLst>
      <p:ext uri="{BB962C8B-B14F-4D97-AF65-F5344CB8AC3E}">
        <p14:creationId xmlns:p14="http://schemas.microsoft.com/office/powerpoint/2010/main" val="1678275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93B8-10F4-08A5-B623-A416304167B0}"/>
              </a:ext>
            </a:extLst>
          </p:cNvPr>
          <p:cNvSpPr>
            <a:spLocks noGrp="1"/>
          </p:cNvSpPr>
          <p:nvPr>
            <p:ph type="title"/>
          </p:nvPr>
        </p:nvSpPr>
        <p:spPr/>
        <p:txBody>
          <a:bodyPr/>
          <a:lstStyle/>
          <a:p>
            <a:pPr algn="ctr"/>
            <a:r>
              <a:rPr lang="en-US" dirty="0"/>
              <a:t>Housing Resource Guide Demonstration</a:t>
            </a:r>
          </a:p>
        </p:txBody>
      </p:sp>
      <p:sp>
        <p:nvSpPr>
          <p:cNvPr id="3" name="TextBox 2">
            <a:extLst>
              <a:ext uri="{FF2B5EF4-FFF2-40B4-BE49-F238E27FC236}">
                <a16:creationId xmlns:a16="http://schemas.microsoft.com/office/drawing/2014/main" id="{37B3D83A-2886-7EF3-EF02-26D38686C929}"/>
              </a:ext>
            </a:extLst>
          </p:cNvPr>
          <p:cNvSpPr txBox="1"/>
          <p:nvPr/>
        </p:nvSpPr>
        <p:spPr>
          <a:xfrm>
            <a:off x="2481944" y="4506686"/>
            <a:ext cx="20617544" cy="954107"/>
          </a:xfrm>
          <a:prstGeom prst="rect">
            <a:avLst/>
          </a:prstGeom>
          <a:noFill/>
        </p:spPr>
        <p:txBody>
          <a:bodyPr wrap="square" rtlCol="0">
            <a:spAutoFit/>
          </a:bodyPr>
          <a:lstStyle/>
          <a:p>
            <a:pPr algn="ctr"/>
            <a:r>
              <a:rPr lang="en-US" sz="5600" dirty="0">
                <a:cs typeface="Arial" panose="020B0604020202020204" pitchFamily="34" charset="0"/>
              </a:rPr>
              <a:t>Demo of Housing Resource Guide </a:t>
            </a:r>
          </a:p>
        </p:txBody>
      </p:sp>
    </p:spTree>
    <p:extLst>
      <p:ext uri="{BB962C8B-B14F-4D97-AF65-F5344CB8AC3E}">
        <p14:creationId xmlns:p14="http://schemas.microsoft.com/office/powerpoint/2010/main" val="2824145908"/>
      </p:ext>
    </p:extLst>
  </p:cSld>
  <p:clrMapOvr>
    <a:masterClrMapping/>
  </p:clrMapOvr>
  <mc:AlternateContent xmlns:mc="http://schemas.openxmlformats.org/markup-compatibility/2006" xmlns:p14="http://schemas.microsoft.com/office/powerpoint/2010/main">
    <mc:Choice Requires="p14">
      <p:transition spd="slow" p14:dur="2000" advTm="50615"/>
    </mc:Choice>
    <mc:Fallback xmlns="">
      <p:transition spd="slow" advTm="5061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5142E-D00B-ABB6-453E-609EA0FBAD0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1EE00E5-7417-EE60-04DA-1477A930E1ED}"/>
              </a:ext>
            </a:extLst>
          </p:cNvPr>
          <p:cNvSpPr>
            <a:spLocks noGrp="1"/>
          </p:cNvSpPr>
          <p:nvPr>
            <p:ph type="body" sz="quarter" idx="14"/>
          </p:nvPr>
        </p:nvSpPr>
        <p:spPr/>
        <p:txBody>
          <a:bodyPr/>
          <a:lstStyle/>
          <a:p>
            <a:r>
              <a:rPr lang="en-US" dirty="0"/>
              <a:t>Chicago Furniture Bank</a:t>
            </a:r>
          </a:p>
        </p:txBody>
      </p:sp>
    </p:spTree>
    <p:extLst>
      <p:ext uri="{BB962C8B-B14F-4D97-AF65-F5344CB8AC3E}">
        <p14:creationId xmlns:p14="http://schemas.microsoft.com/office/powerpoint/2010/main" val="112658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35A6E-8C04-E5A2-4C5A-EF6D3870D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84430-B525-2112-C69C-A7CF8E66EDA0}"/>
              </a:ext>
            </a:extLst>
          </p:cNvPr>
          <p:cNvSpPr>
            <a:spLocks noGrp="1"/>
          </p:cNvSpPr>
          <p:nvPr>
            <p:ph type="title"/>
          </p:nvPr>
        </p:nvSpPr>
        <p:spPr/>
        <p:txBody>
          <a:bodyPr/>
          <a:lstStyle/>
          <a:p>
            <a:pPr algn="ctr"/>
            <a:r>
              <a:rPr lang="en-US" dirty="0"/>
              <a:t>Chicago Furniture Bank  </a:t>
            </a:r>
          </a:p>
        </p:txBody>
      </p:sp>
      <p:sp>
        <p:nvSpPr>
          <p:cNvPr id="3" name="Content Placeholder 2">
            <a:extLst>
              <a:ext uri="{FF2B5EF4-FFF2-40B4-BE49-F238E27FC236}">
                <a16:creationId xmlns:a16="http://schemas.microsoft.com/office/drawing/2014/main" id="{BF076139-0EEC-B39D-0433-5FBEF8BFB524}"/>
              </a:ext>
            </a:extLst>
          </p:cNvPr>
          <p:cNvSpPr>
            <a:spLocks noGrp="1"/>
          </p:cNvSpPr>
          <p:nvPr>
            <p:ph idx="1"/>
          </p:nvPr>
        </p:nvSpPr>
        <p:spPr/>
        <p:txBody>
          <a:bodyPr>
            <a:normAutofit/>
          </a:bodyPr>
          <a:lstStyle/>
          <a:p>
            <a:pPr marL="0" indent="0">
              <a:buNone/>
            </a:pPr>
            <a:r>
              <a:rPr lang="en-US" dirty="0"/>
              <a:t>New process has been implemented due to none payments of cancelled appointments by members. </a:t>
            </a:r>
          </a:p>
          <a:p>
            <a:pPr marL="0" indent="0">
              <a:buNone/>
            </a:pPr>
            <a:endParaRPr lang="en-US" dirty="0"/>
          </a:p>
          <a:p>
            <a:pPr marL="0" indent="0">
              <a:buNone/>
            </a:pPr>
            <a:r>
              <a:rPr lang="en-US" b="1" u="sng" dirty="0"/>
              <a:t>New Process </a:t>
            </a:r>
          </a:p>
          <a:p>
            <a:pPr marL="0" indent="0">
              <a:buNone/>
            </a:pPr>
            <a:endParaRPr lang="en-US" dirty="0"/>
          </a:p>
          <a:p>
            <a:pPr marL="0" indent="0">
              <a:buNone/>
            </a:pPr>
            <a:r>
              <a:rPr lang="en-US" dirty="0"/>
              <a:t>Members will have to pay fees upfront (1 week prior to scheduled appointment)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74489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095C4-602C-4D49-9992-FD3EE0C585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19752-A9AC-5F0E-B71E-EC196BEC74F9}"/>
              </a:ext>
            </a:extLst>
          </p:cNvPr>
          <p:cNvSpPr>
            <a:spLocks noGrp="1"/>
          </p:cNvSpPr>
          <p:nvPr>
            <p:ph type="title"/>
          </p:nvPr>
        </p:nvSpPr>
        <p:spPr/>
        <p:txBody>
          <a:bodyPr>
            <a:normAutofit/>
          </a:bodyPr>
          <a:lstStyle/>
          <a:p>
            <a:pPr algn="ctr"/>
            <a:r>
              <a:rPr lang="en-US" dirty="0"/>
              <a:t>Chicago Furniture Bank</a:t>
            </a:r>
            <a:br>
              <a:rPr lang="en-US" dirty="0"/>
            </a:br>
            <a:r>
              <a:rPr lang="en-US" sz="3600" dirty="0"/>
              <a:t>Member not able to pay for scheduled appointment </a:t>
            </a:r>
            <a:br>
              <a:rPr lang="en-US" sz="3600" dirty="0"/>
            </a:br>
            <a:r>
              <a:rPr lang="en-US" sz="3600" dirty="0"/>
              <a:t>  </a:t>
            </a:r>
          </a:p>
        </p:txBody>
      </p:sp>
      <p:sp>
        <p:nvSpPr>
          <p:cNvPr id="3" name="TextBox 2">
            <a:extLst>
              <a:ext uri="{FF2B5EF4-FFF2-40B4-BE49-F238E27FC236}">
                <a16:creationId xmlns:a16="http://schemas.microsoft.com/office/drawing/2014/main" id="{82075743-6239-C5C7-25B3-D09E728CE8D4}"/>
              </a:ext>
            </a:extLst>
          </p:cNvPr>
          <p:cNvSpPr txBox="1"/>
          <p:nvPr/>
        </p:nvSpPr>
        <p:spPr>
          <a:xfrm>
            <a:off x="1458686" y="3701142"/>
            <a:ext cx="21466628" cy="7848302"/>
          </a:xfrm>
          <a:prstGeom prst="rect">
            <a:avLst/>
          </a:prstGeom>
          <a:noFill/>
        </p:spPr>
        <p:txBody>
          <a:bodyPr wrap="square" rtlCol="0">
            <a:spAutoFit/>
          </a:bodyPr>
          <a:lstStyle/>
          <a:p>
            <a:pPr marL="571500" indent="-571500">
              <a:buFont typeface="Arial" panose="020B0604020202020204" pitchFamily="34" charset="0"/>
              <a:buChar char="•"/>
            </a:pPr>
            <a:r>
              <a:rPr lang="en-US" sz="5600" dirty="0"/>
              <a:t>Care coordinator must cancel the scheduled appointment via appointment confirmation email. </a:t>
            </a:r>
          </a:p>
          <a:p>
            <a:endParaRPr lang="en-US" sz="5600" dirty="0"/>
          </a:p>
          <a:p>
            <a:pPr marL="571500" indent="-571500">
              <a:buFont typeface="Arial" panose="020B0604020202020204" pitchFamily="34" charset="0"/>
              <a:buChar char="•"/>
            </a:pPr>
            <a:r>
              <a:rPr lang="en-US" sz="5600" dirty="0"/>
              <a:t>Care coordinator must forward cancellation confirmation email to designated liaison. </a:t>
            </a:r>
          </a:p>
          <a:p>
            <a:pPr marL="571500" indent="-571500">
              <a:buFont typeface="Arial" panose="020B0604020202020204" pitchFamily="34" charset="0"/>
              <a:buChar char="•"/>
            </a:pPr>
            <a:endParaRPr lang="en-US" sz="5600" dirty="0"/>
          </a:p>
          <a:p>
            <a:pPr algn="ctr"/>
            <a:r>
              <a:rPr lang="en-US" sz="5600" dirty="0"/>
              <a:t>*</a:t>
            </a:r>
            <a:r>
              <a:rPr lang="en-US" sz="5600" b="1" dirty="0"/>
              <a:t>Please note: If appointment is canceled 1 week prior to scheduled appointment, member will not receive a cancellation fee. </a:t>
            </a:r>
          </a:p>
        </p:txBody>
      </p:sp>
    </p:spTree>
    <p:extLst>
      <p:ext uri="{BB962C8B-B14F-4D97-AF65-F5344CB8AC3E}">
        <p14:creationId xmlns:p14="http://schemas.microsoft.com/office/powerpoint/2010/main" val="2628993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84C5D-E61A-2A33-F851-20D2231383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A1577-5E6B-44C6-CA06-6F711D821DCA}"/>
              </a:ext>
            </a:extLst>
          </p:cNvPr>
          <p:cNvSpPr>
            <a:spLocks noGrp="1"/>
          </p:cNvSpPr>
          <p:nvPr>
            <p:ph type="title"/>
          </p:nvPr>
        </p:nvSpPr>
        <p:spPr/>
        <p:txBody>
          <a:bodyPr>
            <a:normAutofit fontScale="90000"/>
          </a:bodyPr>
          <a:lstStyle/>
          <a:p>
            <a:pPr algn="ctr"/>
            <a:r>
              <a:rPr lang="en-US" dirty="0"/>
              <a:t>Chicago Furniture Bank</a:t>
            </a:r>
            <a:br>
              <a:rPr lang="en-US" dirty="0"/>
            </a:br>
            <a:r>
              <a:rPr lang="en-US" sz="4000" dirty="0"/>
              <a:t>How to Request and Invoice </a:t>
            </a:r>
            <a:br>
              <a:rPr lang="en-US" sz="4000" dirty="0"/>
            </a:br>
            <a:r>
              <a:rPr lang="en-US" sz="4000" dirty="0"/>
              <a:t>(Information can be found on pg. 7 of the Caseworker Manual)</a:t>
            </a:r>
            <a:br>
              <a:rPr lang="en-US" sz="3600" dirty="0"/>
            </a:br>
            <a:r>
              <a:rPr lang="en-US" sz="3600" dirty="0"/>
              <a:t>  </a:t>
            </a:r>
          </a:p>
        </p:txBody>
      </p:sp>
      <p:sp>
        <p:nvSpPr>
          <p:cNvPr id="4" name="TextBox 3">
            <a:extLst>
              <a:ext uri="{FF2B5EF4-FFF2-40B4-BE49-F238E27FC236}">
                <a16:creationId xmlns:a16="http://schemas.microsoft.com/office/drawing/2014/main" id="{A916647B-D556-C0D5-F395-CEE340AAE78C}"/>
              </a:ext>
            </a:extLst>
          </p:cNvPr>
          <p:cNvSpPr txBox="1"/>
          <p:nvPr/>
        </p:nvSpPr>
        <p:spPr>
          <a:xfrm>
            <a:off x="1534886" y="3381378"/>
            <a:ext cx="21314228" cy="9571851"/>
          </a:xfrm>
          <a:prstGeom prst="rect">
            <a:avLst/>
          </a:prstGeom>
          <a:noFill/>
        </p:spPr>
        <p:txBody>
          <a:bodyPr wrap="square" rtlCol="0">
            <a:spAutoFit/>
          </a:bodyPr>
          <a:lstStyle/>
          <a:p>
            <a:r>
              <a:rPr lang="en-US" sz="5600" dirty="0"/>
              <a:t>How to Request an Invoice To request an invoice, please send an email to </a:t>
            </a:r>
            <a:r>
              <a:rPr lang="en-US" sz="5600" dirty="0">
                <a:hlinkClick r:id="rId3"/>
              </a:rPr>
              <a:t>appointments@chicagofurniturebank.org</a:t>
            </a:r>
            <a:r>
              <a:rPr lang="en-US" sz="5600" dirty="0"/>
              <a:t>, including the following information before the appointment: </a:t>
            </a:r>
          </a:p>
          <a:p>
            <a:r>
              <a:rPr lang="en-US" sz="5600" dirty="0"/>
              <a:t>● Agency billing address</a:t>
            </a:r>
          </a:p>
          <a:p>
            <a:r>
              <a:rPr lang="en-US" sz="5600" dirty="0"/>
              <a:t> ● Name and email of contact (to send invoice) </a:t>
            </a:r>
          </a:p>
          <a:p>
            <a:r>
              <a:rPr lang="en-US" sz="5600" dirty="0"/>
              <a:t>● Client’s name and appointment type (pick up, delivery, installation) </a:t>
            </a:r>
          </a:p>
          <a:p>
            <a:r>
              <a:rPr lang="en-US" sz="5600" dirty="0"/>
              <a:t>● Date of appointment</a:t>
            </a:r>
          </a:p>
          <a:p>
            <a:endParaRPr lang="en-US" sz="5600" dirty="0"/>
          </a:p>
          <a:p>
            <a:pPr algn="ctr"/>
            <a:r>
              <a:rPr lang="en-US" sz="5600" dirty="0"/>
              <a:t>*</a:t>
            </a:r>
            <a:r>
              <a:rPr lang="en-US" sz="5600" b="1" dirty="0"/>
              <a:t>Please note: Once invoice has been paid, please forward receipt of payment to designated liaison. </a:t>
            </a:r>
          </a:p>
        </p:txBody>
      </p:sp>
    </p:spTree>
    <p:extLst>
      <p:ext uri="{BB962C8B-B14F-4D97-AF65-F5344CB8AC3E}">
        <p14:creationId xmlns:p14="http://schemas.microsoft.com/office/powerpoint/2010/main" val="61084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EE42-5D43-2C42-15A1-E0EE55C4CF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2EE960-CDC6-BFE0-7AB4-DA1E733A1A2F}"/>
              </a:ext>
            </a:extLst>
          </p:cNvPr>
          <p:cNvSpPr>
            <a:spLocks noGrp="1"/>
          </p:cNvSpPr>
          <p:nvPr>
            <p:ph type="title"/>
          </p:nvPr>
        </p:nvSpPr>
        <p:spPr/>
        <p:txBody>
          <a:bodyPr>
            <a:normAutofit/>
          </a:bodyPr>
          <a:lstStyle/>
          <a:p>
            <a:pPr algn="ctr"/>
            <a:r>
              <a:rPr lang="en-US" sz="8000" dirty="0"/>
              <a:t>Chicago Furniture Bank: Payment Options  </a:t>
            </a:r>
          </a:p>
        </p:txBody>
      </p:sp>
      <p:sp>
        <p:nvSpPr>
          <p:cNvPr id="8" name="TextBox 7">
            <a:extLst>
              <a:ext uri="{FF2B5EF4-FFF2-40B4-BE49-F238E27FC236}">
                <a16:creationId xmlns:a16="http://schemas.microsoft.com/office/drawing/2014/main" id="{3FAC92C9-212B-F1C0-64D6-EDECCD68A524}"/>
              </a:ext>
            </a:extLst>
          </p:cNvPr>
          <p:cNvSpPr txBox="1"/>
          <p:nvPr/>
        </p:nvSpPr>
        <p:spPr>
          <a:xfrm>
            <a:off x="2373087" y="3381378"/>
            <a:ext cx="20508686" cy="8710077"/>
          </a:xfrm>
          <a:prstGeom prst="rect">
            <a:avLst/>
          </a:prstGeom>
          <a:noFill/>
        </p:spPr>
        <p:txBody>
          <a:bodyPr wrap="square">
            <a:spAutoFit/>
          </a:bodyPr>
          <a:lstStyle/>
          <a:p>
            <a:r>
              <a:rPr lang="en-US" sz="5600" b="1" u="sng" dirty="0"/>
              <a:t>Accepted Payments </a:t>
            </a:r>
          </a:p>
          <a:p>
            <a:pPr marL="914400" indent="-914400">
              <a:buFont typeface="Arial" panose="020B0604020202020204" pitchFamily="34" charset="0"/>
              <a:buChar char="•"/>
            </a:pPr>
            <a:r>
              <a:rPr lang="en-US" sz="5600" dirty="0"/>
              <a:t>Cash</a:t>
            </a:r>
          </a:p>
          <a:p>
            <a:pPr marL="914400" indent="-914400">
              <a:buFont typeface="Arial" panose="020B0604020202020204" pitchFamily="34" charset="0"/>
              <a:buChar char="•"/>
            </a:pPr>
            <a:r>
              <a:rPr lang="en-US" sz="5600" dirty="0"/>
              <a:t>Cashier’s checks</a:t>
            </a:r>
          </a:p>
          <a:p>
            <a:pPr marL="914400" indent="-914400">
              <a:buFont typeface="Arial" panose="020B0604020202020204" pitchFamily="34" charset="0"/>
              <a:buChar char="•"/>
            </a:pPr>
            <a:r>
              <a:rPr lang="en-US" sz="5600" dirty="0"/>
              <a:t>Money orders</a:t>
            </a:r>
          </a:p>
          <a:p>
            <a:endParaRPr lang="en-US" sz="5600" dirty="0"/>
          </a:p>
          <a:p>
            <a:r>
              <a:rPr lang="en-US" sz="5600" dirty="0"/>
              <a:t>*Chicago Furniture Bank does not accept personal checks from clients.</a:t>
            </a:r>
          </a:p>
          <a:p>
            <a:endParaRPr lang="en-US" sz="5600" dirty="0"/>
          </a:p>
          <a:p>
            <a:r>
              <a:rPr lang="en-US" sz="5600" dirty="0"/>
              <a:t>For more information, please refer to the Caseworkers’ Guide to the Chicago Furniture Bank.</a:t>
            </a:r>
          </a:p>
        </p:txBody>
      </p:sp>
    </p:spTree>
    <p:extLst>
      <p:ext uri="{BB962C8B-B14F-4D97-AF65-F5344CB8AC3E}">
        <p14:creationId xmlns:p14="http://schemas.microsoft.com/office/powerpoint/2010/main" val="2346750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536B2-9CDE-B918-1FF4-B34C1B986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77978-E96B-BF7D-B360-A7B65DB8CD42}"/>
              </a:ext>
            </a:extLst>
          </p:cNvPr>
          <p:cNvSpPr>
            <a:spLocks noGrp="1"/>
          </p:cNvSpPr>
          <p:nvPr>
            <p:ph type="title"/>
          </p:nvPr>
        </p:nvSpPr>
        <p:spPr>
          <a:xfrm>
            <a:off x="1426029" y="576363"/>
            <a:ext cx="21531942" cy="2651126"/>
          </a:xfrm>
        </p:spPr>
        <p:txBody>
          <a:bodyPr>
            <a:normAutofit/>
          </a:bodyPr>
          <a:lstStyle/>
          <a:p>
            <a:pPr algn="ctr"/>
            <a:r>
              <a:rPr lang="en-US" dirty="0"/>
              <a:t>            Contact Information 		</a:t>
            </a:r>
            <a:endParaRPr lang="en-US" sz="3600" dirty="0"/>
          </a:p>
        </p:txBody>
      </p:sp>
      <p:sp>
        <p:nvSpPr>
          <p:cNvPr id="4" name="TextBox 3">
            <a:extLst>
              <a:ext uri="{FF2B5EF4-FFF2-40B4-BE49-F238E27FC236}">
                <a16:creationId xmlns:a16="http://schemas.microsoft.com/office/drawing/2014/main" id="{F8251138-D4CF-F0EB-6363-EE14A3F3F337}"/>
              </a:ext>
            </a:extLst>
          </p:cNvPr>
          <p:cNvSpPr txBox="1"/>
          <p:nvPr/>
        </p:nvSpPr>
        <p:spPr>
          <a:xfrm rot="10800000" flipV="1">
            <a:off x="968827" y="4134178"/>
            <a:ext cx="22446342" cy="2677656"/>
          </a:xfrm>
          <a:prstGeom prst="rect">
            <a:avLst/>
          </a:prstGeom>
          <a:noFill/>
        </p:spPr>
        <p:txBody>
          <a:bodyPr wrap="square" rtlCol="0">
            <a:spAutoFit/>
          </a:bodyPr>
          <a:lstStyle/>
          <a:p>
            <a:pPr algn="ctr"/>
            <a:r>
              <a:rPr lang="en-US" sz="5600" dirty="0">
                <a:hlinkClick r:id="rId2">
                  <a:extLst>
                    <a:ext uri="{A12FA001-AC4F-418D-AE19-62706E023703}">
                      <ahyp:hlinkClr xmlns:ahyp="http://schemas.microsoft.com/office/drawing/2018/hyperlinkcolor" val="tx"/>
                    </a:ext>
                  </a:extLst>
                </a:hlinkClick>
              </a:rPr>
              <a:t>Paigeclincy@cookcountyhealth.org</a:t>
            </a:r>
            <a:endParaRPr lang="en-US" sz="5600" dirty="0"/>
          </a:p>
          <a:p>
            <a:pPr algn="ctr"/>
            <a:endParaRPr lang="en-US" sz="5600" dirty="0"/>
          </a:p>
          <a:p>
            <a:pPr algn="ctr"/>
            <a:r>
              <a:rPr lang="en-US" sz="5600" dirty="0">
                <a:hlinkClick r:id="rId3">
                  <a:extLst>
                    <a:ext uri="{A12FA001-AC4F-418D-AE19-62706E023703}">
                      <ahyp:hlinkClr xmlns:ahyp="http://schemas.microsoft.com/office/drawing/2018/hyperlinkcolor" val="tx"/>
                    </a:ext>
                  </a:extLst>
                </a:hlinkClick>
              </a:rPr>
              <a:t>Aaroneldridge@cookcountyhealth.org</a:t>
            </a:r>
            <a:r>
              <a:rPr lang="en-US" sz="5600" dirty="0"/>
              <a:t> </a:t>
            </a:r>
          </a:p>
        </p:txBody>
      </p:sp>
    </p:spTree>
    <p:extLst>
      <p:ext uri="{BB962C8B-B14F-4D97-AF65-F5344CB8AC3E}">
        <p14:creationId xmlns:p14="http://schemas.microsoft.com/office/powerpoint/2010/main" val="899749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06FDB-1EEC-5967-08A5-0F21ABE606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D0E5A5-8D96-B3A9-73F8-B6D31CF7BEBF}"/>
              </a:ext>
            </a:extLst>
          </p:cNvPr>
          <p:cNvSpPr>
            <a:spLocks noGrp="1"/>
          </p:cNvSpPr>
          <p:nvPr>
            <p:ph type="title"/>
          </p:nvPr>
        </p:nvSpPr>
        <p:spPr/>
        <p:txBody>
          <a:bodyPr>
            <a:normAutofit/>
          </a:bodyPr>
          <a:lstStyle/>
          <a:p>
            <a:pPr algn="ctr"/>
            <a:r>
              <a:rPr lang="en-US" sz="3600" dirty="0"/>
              <a:t>  </a:t>
            </a:r>
          </a:p>
        </p:txBody>
      </p:sp>
      <p:sp>
        <p:nvSpPr>
          <p:cNvPr id="8" name="TextBox 7">
            <a:extLst>
              <a:ext uri="{FF2B5EF4-FFF2-40B4-BE49-F238E27FC236}">
                <a16:creationId xmlns:a16="http://schemas.microsoft.com/office/drawing/2014/main" id="{985A4D6E-E341-CC04-BE8E-2CA0FF0310B8}"/>
              </a:ext>
            </a:extLst>
          </p:cNvPr>
          <p:cNvSpPr txBox="1"/>
          <p:nvPr/>
        </p:nvSpPr>
        <p:spPr>
          <a:xfrm>
            <a:off x="1937657" y="3381378"/>
            <a:ext cx="20508686" cy="2308324"/>
          </a:xfrm>
          <a:prstGeom prst="rect">
            <a:avLst/>
          </a:prstGeom>
          <a:noFill/>
        </p:spPr>
        <p:txBody>
          <a:bodyPr wrap="square">
            <a:spAutoFit/>
          </a:bodyPr>
          <a:lstStyle/>
          <a:p>
            <a:pPr algn="ctr"/>
            <a:r>
              <a:rPr lang="en-US" sz="14400" dirty="0"/>
              <a:t>Questions?</a:t>
            </a:r>
          </a:p>
        </p:txBody>
      </p:sp>
    </p:spTree>
    <p:extLst>
      <p:ext uri="{BB962C8B-B14F-4D97-AF65-F5344CB8AC3E}">
        <p14:creationId xmlns:p14="http://schemas.microsoft.com/office/powerpoint/2010/main" val="58157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F459E-F318-42A7-34D6-55A1EAC132F8}"/>
              </a:ext>
            </a:extLst>
          </p:cNvPr>
          <p:cNvSpPr>
            <a:spLocks noGrp="1"/>
          </p:cNvSpPr>
          <p:nvPr>
            <p:ph type="title"/>
          </p:nvPr>
        </p:nvSpPr>
        <p:spPr/>
        <p:txBody>
          <a:bodyPr/>
          <a:lstStyle/>
          <a:p>
            <a:pPr algn="ctr"/>
            <a:r>
              <a:rPr lang="en-US" dirty="0">
                <a:solidFill>
                  <a:schemeClr val="accent4"/>
                </a:solidFill>
              </a:rPr>
              <a:t>Announcements</a:t>
            </a:r>
          </a:p>
        </p:txBody>
      </p:sp>
      <p:sp>
        <p:nvSpPr>
          <p:cNvPr id="3" name="Content Placeholder 2">
            <a:extLst>
              <a:ext uri="{FF2B5EF4-FFF2-40B4-BE49-F238E27FC236}">
                <a16:creationId xmlns:a16="http://schemas.microsoft.com/office/drawing/2014/main" id="{8A798067-F55C-6303-497F-6D51DFC2237A}"/>
              </a:ext>
            </a:extLst>
          </p:cNvPr>
          <p:cNvSpPr>
            <a:spLocks noGrp="1"/>
          </p:cNvSpPr>
          <p:nvPr>
            <p:ph idx="1"/>
          </p:nvPr>
        </p:nvSpPr>
        <p:spPr>
          <a:xfrm>
            <a:off x="2062976" y="2854712"/>
            <a:ext cx="22170778" cy="10778109"/>
          </a:xfrm>
        </p:spPr>
        <p:txBody>
          <a:bodyPr vert="horz" lIns="182880" tIns="91440" rIns="182880" bIns="91440" rtlCol="0" anchor="t">
            <a:normAutofit/>
          </a:bodyPr>
          <a:lstStyle/>
          <a:p>
            <a:pPr marL="914400" lvl="1" indent="0">
              <a:buNone/>
            </a:pPr>
            <a:endParaRPr lang="en-US" dirty="0">
              <a:latin typeface="Arial"/>
              <a:cs typeface="Arial"/>
            </a:endParaRPr>
          </a:p>
          <a:p>
            <a:r>
              <a:rPr lang="en-US" dirty="0">
                <a:latin typeface="Arial"/>
                <a:cs typeface="Arial"/>
              </a:rPr>
              <a:t>Next webinar is June 18</a:t>
            </a:r>
            <a:r>
              <a:rPr lang="en-US" sz="3800" baseline="30000" dirty="0">
                <a:latin typeface="Arial"/>
                <a:cs typeface="Arial"/>
              </a:rPr>
              <a:t>th</a:t>
            </a:r>
            <a:r>
              <a:rPr lang="en-US" dirty="0">
                <a:latin typeface="Arial"/>
                <a:cs typeface="Arial"/>
              </a:rPr>
              <a:t>, 2025! </a:t>
            </a:r>
            <a:endParaRPr lang="en-US" dirty="0"/>
          </a:p>
          <a:p>
            <a:endParaRPr lang="en-US" dirty="0"/>
          </a:p>
          <a:p>
            <a:r>
              <a:rPr lang="en-US" dirty="0">
                <a:latin typeface="Arial"/>
                <a:cs typeface="Arial"/>
              </a:rPr>
              <a:t>Slides posted on  CountyCare Care Coordination Webpage: </a:t>
            </a:r>
          </a:p>
          <a:p>
            <a:pPr lvl="1"/>
            <a:r>
              <a:rPr lang="en-US" sz="4000" dirty="0">
                <a:solidFill>
                  <a:srgbClr val="0563C1"/>
                </a:solidFill>
                <a:latin typeface="Arial"/>
                <a:cs typeface="Arial"/>
                <a:hlinkClick r:id="rId2"/>
              </a:rPr>
              <a:t>http://www.countycare.com/carecoordination</a:t>
            </a:r>
            <a:endParaRPr lang="en-US" sz="4000" dirty="0">
              <a:latin typeface="Arial"/>
              <a:cs typeface="Arial"/>
            </a:endParaRPr>
          </a:p>
          <a:p>
            <a:pPr lvl="1"/>
            <a:endParaRPr lang="en-US" sz="4000" dirty="0"/>
          </a:p>
          <a:p>
            <a:pPr lvl="1"/>
            <a:endParaRPr lang="en-US" sz="4000" dirty="0"/>
          </a:p>
          <a:p>
            <a:r>
              <a:rPr lang="en-US" dirty="0">
                <a:latin typeface="Arial"/>
                <a:cs typeface="Arial"/>
              </a:rPr>
              <a:t>Have feedback? Ideas for future topics? Please share!</a:t>
            </a:r>
          </a:p>
          <a:p>
            <a:pPr lvl="1"/>
            <a:r>
              <a:rPr lang="en-US" dirty="0">
                <a:solidFill>
                  <a:srgbClr val="0563C1"/>
                </a:solidFill>
                <a:latin typeface="Arial"/>
                <a:cs typeface="Arial"/>
                <a:hlinkClick r:id="rId3"/>
              </a:rPr>
              <a:t>https://redcap.link/23k1fzzb</a:t>
            </a:r>
            <a:endParaRPr lang="en-US" dirty="0">
              <a:solidFill>
                <a:srgbClr val="000000"/>
              </a:solidFill>
              <a:latin typeface="Arial"/>
              <a:cs typeface="Arial"/>
            </a:endParaRPr>
          </a:p>
          <a:p>
            <a:pPr lvl="1"/>
            <a:endParaRPr lang="en-US" dirty="0"/>
          </a:p>
          <a:p>
            <a:pPr lvl="1"/>
            <a:endParaRPr lang="en-US" sz="4000" dirty="0">
              <a:latin typeface="Arial"/>
              <a:cs typeface="Arial"/>
            </a:endParaRPr>
          </a:p>
          <a:p>
            <a:pPr marL="1371600" algn="ctr"/>
            <a:r>
              <a:rPr lang="en-US" sz="4000" dirty="0">
                <a:latin typeface="Arial"/>
                <a:cs typeface="Arial"/>
              </a:rPr>
              <a:t> Please email questions/concerns: </a:t>
            </a:r>
            <a:r>
              <a:rPr lang="en-US" sz="4000" dirty="0">
                <a:solidFill>
                  <a:srgbClr val="0563C1"/>
                </a:solidFill>
                <a:latin typeface="Arial"/>
                <a:cs typeface="Arial"/>
              </a:rPr>
              <a:t>stephanie.nickles@cookcountyhealth.org</a:t>
            </a:r>
            <a:endParaRPr lang="en-US" sz="4000" dirty="0">
              <a:latin typeface="Arial"/>
              <a:cs typeface="Arial"/>
            </a:endParaRPr>
          </a:p>
        </p:txBody>
      </p:sp>
      <p:sp>
        <p:nvSpPr>
          <p:cNvPr id="6" name="Slide Number Placeholder 5">
            <a:extLst>
              <a:ext uri="{FF2B5EF4-FFF2-40B4-BE49-F238E27FC236}">
                <a16:creationId xmlns:a16="http://schemas.microsoft.com/office/drawing/2014/main" id="{665D7A8D-7924-E3A6-CED8-C772E7B7D5DA}"/>
              </a:ext>
            </a:extLst>
          </p:cNvPr>
          <p:cNvSpPr>
            <a:spLocks noGrp="1"/>
          </p:cNvSpPr>
          <p:nvPr>
            <p:ph type="sldNum" sz="quarter" idx="12"/>
          </p:nvPr>
        </p:nvSpPr>
        <p:spPr>
          <a:xfrm>
            <a:off x="10999292" y="6256960"/>
            <a:ext cx="37106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828800">
              <a:defRPr/>
            </a:pPr>
            <a:fld id="{2AB94945-FCF1-014A-AF51-891552C232EB}" type="slidenum">
              <a:rPr lang="en-US" smtClean="0"/>
              <a:pPr algn="r" defTabSz="1828800">
                <a:defRPr/>
              </a:pPr>
              <a:t>28</a:t>
            </a:fld>
            <a:endParaRPr lang="en-US" sz="2400">
              <a:solidFill>
                <a:prstClr val="black">
                  <a:tint val="75000"/>
                </a:prstClr>
              </a:solidFill>
              <a:latin typeface="Calibri" panose="020F0502020204030204"/>
            </a:endParaRPr>
          </a:p>
        </p:txBody>
      </p:sp>
    </p:spTree>
    <p:extLst>
      <p:ext uri="{BB962C8B-B14F-4D97-AF65-F5344CB8AC3E}">
        <p14:creationId xmlns:p14="http://schemas.microsoft.com/office/powerpoint/2010/main" val="3125331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3B4C25-7D71-B95B-3CF7-EE116A377D83}"/>
              </a:ext>
            </a:extLst>
          </p:cNvPr>
          <p:cNvSpPr>
            <a:spLocks noGrp="1"/>
          </p:cNvSpPr>
          <p:nvPr>
            <p:ph type="body" sz="quarter" idx="14"/>
          </p:nvPr>
        </p:nvSpPr>
        <p:spPr>
          <a:solidFill>
            <a:srgbClr val="0066A3"/>
          </a:solidFill>
        </p:spPr>
        <p:txBody>
          <a:bodyPr>
            <a:normAutofit/>
          </a:bodyPr>
          <a:lstStyle/>
          <a:p>
            <a:r>
              <a:rPr lang="en-US" sz="9600"/>
              <a:t>HBIA/HBIS Updates</a:t>
            </a:r>
          </a:p>
        </p:txBody>
      </p:sp>
      <p:sp>
        <p:nvSpPr>
          <p:cNvPr id="3" name="Text Placeholder 2">
            <a:extLst>
              <a:ext uri="{FF2B5EF4-FFF2-40B4-BE49-F238E27FC236}">
                <a16:creationId xmlns:a16="http://schemas.microsoft.com/office/drawing/2014/main" id="{46F3DA0A-E179-84B1-2DF3-1AF4F914F46B}"/>
              </a:ext>
            </a:extLst>
          </p:cNvPr>
          <p:cNvSpPr>
            <a:spLocks noGrp="1"/>
          </p:cNvSpPr>
          <p:nvPr>
            <p:ph type="body" sz="quarter" idx="15"/>
          </p:nvPr>
        </p:nvSpPr>
        <p:spPr>
          <a:xfrm>
            <a:off x="9326245" y="6308512"/>
            <a:ext cx="5280091" cy="1098976"/>
          </a:xfrm>
        </p:spPr>
        <p:txBody>
          <a:bodyPr/>
          <a:lstStyle/>
          <a:p>
            <a:endParaRPr lang="en-US" b="0" dirty="0">
              <a:solidFill>
                <a:schemeClr val="tx1"/>
              </a:solidFill>
            </a:endParaRPr>
          </a:p>
          <a:p>
            <a:r>
              <a:rPr lang="en-US" dirty="0">
                <a:solidFill>
                  <a:schemeClr val="tx1"/>
                </a:solidFill>
              </a:rPr>
              <a:t>Kera Beskin</a:t>
            </a:r>
            <a:r>
              <a:rPr lang="en-US" b="0" dirty="0">
                <a:solidFill>
                  <a:schemeClr val="tx1"/>
                </a:solidFill>
              </a:rPr>
              <a:t>, Senior Manager of Policy &amp; Innovation</a:t>
            </a:r>
            <a:endParaRPr lang="en-US" b="0" dirty="0">
              <a:solidFill>
                <a:schemeClr val="tx1"/>
              </a:solidFill>
              <a:ea typeface="Calibri"/>
              <a:cs typeface="Calibri"/>
            </a:endParaRPr>
          </a:p>
          <a:p>
            <a:r>
              <a:rPr lang="en-US" b="0" dirty="0"/>
              <a:t>  </a:t>
            </a:r>
            <a:endParaRPr lang="en-US" b="0" dirty="0">
              <a:ea typeface="Calibri"/>
              <a:cs typeface="Calibri"/>
            </a:endParaRPr>
          </a:p>
        </p:txBody>
      </p:sp>
    </p:spTree>
    <p:extLst>
      <p:ext uri="{BB962C8B-B14F-4D97-AF65-F5344CB8AC3E}">
        <p14:creationId xmlns:p14="http://schemas.microsoft.com/office/powerpoint/2010/main" val="161347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DECA13-67A3-84D9-676E-6EC3E3DA5029}"/>
              </a:ext>
            </a:extLst>
          </p:cNvPr>
          <p:cNvSpPr>
            <a:spLocks noGrp="1"/>
          </p:cNvSpPr>
          <p:nvPr>
            <p:ph type="title"/>
          </p:nvPr>
        </p:nvSpPr>
        <p:spPr/>
        <p:txBody>
          <a:bodyPr/>
          <a:lstStyle/>
          <a:p>
            <a:r>
              <a:rPr lang="en-US"/>
              <a:t>Policy Team at CountyCare-within the PMO </a:t>
            </a:r>
          </a:p>
        </p:txBody>
      </p:sp>
      <p:sp>
        <p:nvSpPr>
          <p:cNvPr id="2" name="Rectangle 1">
            <a:extLst>
              <a:ext uri="{FF2B5EF4-FFF2-40B4-BE49-F238E27FC236}">
                <a16:creationId xmlns:a16="http://schemas.microsoft.com/office/drawing/2014/main" id="{9A108E5D-F661-CD89-F823-5F51F57E7E77}"/>
              </a:ext>
            </a:extLst>
          </p:cNvPr>
          <p:cNvSpPr/>
          <p:nvPr/>
        </p:nvSpPr>
        <p:spPr>
          <a:xfrm>
            <a:off x="9009247" y="4081112"/>
            <a:ext cx="6660682" cy="171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Project Management Department</a:t>
            </a:r>
          </a:p>
          <a:p>
            <a:pPr algn="ctr"/>
            <a:r>
              <a:rPr lang="en-US" sz="3600"/>
              <a:t>(Maeve Dixon –Director)</a:t>
            </a:r>
          </a:p>
        </p:txBody>
      </p:sp>
      <p:sp>
        <p:nvSpPr>
          <p:cNvPr id="7" name="Rectangle 6">
            <a:extLst>
              <a:ext uri="{FF2B5EF4-FFF2-40B4-BE49-F238E27FC236}">
                <a16:creationId xmlns:a16="http://schemas.microsoft.com/office/drawing/2014/main" id="{269070D0-72CF-4467-96DB-198879ED5F2F}"/>
              </a:ext>
            </a:extLst>
          </p:cNvPr>
          <p:cNvSpPr/>
          <p:nvPr/>
        </p:nvSpPr>
        <p:spPr>
          <a:xfrm>
            <a:off x="1643715" y="9082708"/>
            <a:ext cx="3635142" cy="171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Gillian Feldmeth</a:t>
            </a:r>
          </a:p>
        </p:txBody>
      </p:sp>
      <p:sp>
        <p:nvSpPr>
          <p:cNvPr id="9" name="Rectangle 8">
            <a:extLst>
              <a:ext uri="{FF2B5EF4-FFF2-40B4-BE49-F238E27FC236}">
                <a16:creationId xmlns:a16="http://schemas.microsoft.com/office/drawing/2014/main" id="{DF2D2DDD-2579-3D11-9E66-CD4353BC793E}"/>
              </a:ext>
            </a:extLst>
          </p:cNvPr>
          <p:cNvSpPr/>
          <p:nvPr/>
        </p:nvSpPr>
        <p:spPr>
          <a:xfrm>
            <a:off x="7191675" y="9082708"/>
            <a:ext cx="3635142" cy="171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Kera Beskin</a:t>
            </a:r>
          </a:p>
        </p:txBody>
      </p:sp>
      <p:sp>
        <p:nvSpPr>
          <p:cNvPr id="10" name="Rectangle 9">
            <a:extLst>
              <a:ext uri="{FF2B5EF4-FFF2-40B4-BE49-F238E27FC236}">
                <a16:creationId xmlns:a16="http://schemas.microsoft.com/office/drawing/2014/main" id="{73C2FB5C-CC2C-5884-4FA7-1808E2DD21CE}"/>
              </a:ext>
            </a:extLst>
          </p:cNvPr>
          <p:cNvSpPr/>
          <p:nvPr/>
        </p:nvSpPr>
        <p:spPr>
          <a:xfrm>
            <a:off x="14960873" y="9101002"/>
            <a:ext cx="3635142" cy="171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Vickie Rivkin</a:t>
            </a:r>
          </a:p>
        </p:txBody>
      </p:sp>
      <p:sp>
        <p:nvSpPr>
          <p:cNvPr id="11" name="Rectangle 10">
            <a:extLst>
              <a:ext uri="{FF2B5EF4-FFF2-40B4-BE49-F238E27FC236}">
                <a16:creationId xmlns:a16="http://schemas.microsoft.com/office/drawing/2014/main" id="{696C31B4-44CF-135D-978F-BEB33AEC05E7}"/>
              </a:ext>
            </a:extLst>
          </p:cNvPr>
          <p:cNvSpPr/>
          <p:nvPr/>
        </p:nvSpPr>
        <p:spPr>
          <a:xfrm>
            <a:off x="19134025" y="11085982"/>
            <a:ext cx="3635142" cy="171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Erika Hall</a:t>
            </a:r>
          </a:p>
        </p:txBody>
      </p:sp>
      <p:sp>
        <p:nvSpPr>
          <p:cNvPr id="12" name="Rectangle 11">
            <a:extLst>
              <a:ext uri="{FF2B5EF4-FFF2-40B4-BE49-F238E27FC236}">
                <a16:creationId xmlns:a16="http://schemas.microsoft.com/office/drawing/2014/main" id="{53D38CFB-90F7-842E-C2EC-F50953B95950}"/>
              </a:ext>
            </a:extLst>
          </p:cNvPr>
          <p:cNvSpPr/>
          <p:nvPr/>
        </p:nvSpPr>
        <p:spPr>
          <a:xfrm>
            <a:off x="15026639" y="11085982"/>
            <a:ext cx="3635142" cy="17132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Andrew Gillen</a:t>
            </a:r>
          </a:p>
        </p:txBody>
      </p:sp>
      <p:cxnSp>
        <p:nvCxnSpPr>
          <p:cNvPr id="15" name="Straight Connector 14">
            <a:extLst>
              <a:ext uri="{FF2B5EF4-FFF2-40B4-BE49-F238E27FC236}">
                <a16:creationId xmlns:a16="http://schemas.microsoft.com/office/drawing/2014/main" id="{56C7B7C2-39B9-E168-C0A0-EDAD63246F61}"/>
              </a:ext>
            </a:extLst>
          </p:cNvPr>
          <p:cNvCxnSpPr>
            <a:cxnSpLocks/>
          </p:cNvCxnSpPr>
          <p:nvPr/>
        </p:nvCxnSpPr>
        <p:spPr>
          <a:xfrm flipH="1">
            <a:off x="8354728" y="5794408"/>
            <a:ext cx="2502568" cy="12408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064B70B-F988-92EE-96FA-85FFE52A808D}"/>
              </a:ext>
            </a:extLst>
          </p:cNvPr>
          <p:cNvCxnSpPr>
            <a:cxnSpLocks/>
          </p:cNvCxnSpPr>
          <p:nvPr/>
        </p:nvCxnSpPr>
        <p:spPr>
          <a:xfrm>
            <a:off x="13760916" y="5794408"/>
            <a:ext cx="1716508" cy="1002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EF82C9-946B-C7DD-E1A8-23AC1B8630C3}"/>
              </a:ext>
            </a:extLst>
          </p:cNvPr>
          <p:cNvCxnSpPr>
            <a:cxnSpLocks/>
          </p:cNvCxnSpPr>
          <p:nvPr/>
        </p:nvCxnSpPr>
        <p:spPr>
          <a:xfrm>
            <a:off x="6935004" y="8414322"/>
            <a:ext cx="1716508" cy="1002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7F07BA5-B334-F871-D4ED-FF5CB3C061FC}"/>
              </a:ext>
            </a:extLst>
          </p:cNvPr>
          <p:cNvCxnSpPr>
            <a:cxnSpLocks/>
          </p:cNvCxnSpPr>
          <p:nvPr/>
        </p:nvCxnSpPr>
        <p:spPr>
          <a:xfrm flipH="1">
            <a:off x="3773105" y="8368213"/>
            <a:ext cx="1695646" cy="7320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03F642C-CA30-00E7-AC00-7278705C75CF}"/>
              </a:ext>
            </a:extLst>
          </p:cNvPr>
          <p:cNvCxnSpPr>
            <a:cxnSpLocks/>
          </p:cNvCxnSpPr>
          <p:nvPr/>
        </p:nvCxnSpPr>
        <p:spPr>
          <a:xfrm>
            <a:off x="16778442" y="8510336"/>
            <a:ext cx="65768" cy="2924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8A86162-D275-B6BC-03CE-4E8AEB44D1DA}"/>
              </a:ext>
            </a:extLst>
          </p:cNvPr>
          <p:cNvCxnSpPr>
            <a:cxnSpLocks/>
          </p:cNvCxnSpPr>
          <p:nvPr/>
        </p:nvCxnSpPr>
        <p:spPr>
          <a:xfrm flipH="1">
            <a:off x="14072134" y="11739612"/>
            <a:ext cx="543266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C4DC514-7C7B-C424-90CE-A39D960846C5}"/>
              </a:ext>
            </a:extLst>
          </p:cNvPr>
          <p:cNvSpPr/>
          <p:nvPr/>
        </p:nvSpPr>
        <p:spPr>
          <a:xfrm>
            <a:off x="6628404" y="8710657"/>
            <a:ext cx="4755080" cy="2706498"/>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 name="Rectangle 3">
            <a:extLst>
              <a:ext uri="{FF2B5EF4-FFF2-40B4-BE49-F238E27FC236}">
                <a16:creationId xmlns:a16="http://schemas.microsoft.com/office/drawing/2014/main" id="{ABE7D23E-98B6-8361-D140-03B1AEB0B33B}"/>
              </a:ext>
            </a:extLst>
          </p:cNvPr>
          <p:cNvSpPr/>
          <p:nvPr/>
        </p:nvSpPr>
        <p:spPr>
          <a:xfrm>
            <a:off x="3327133" y="6738938"/>
            <a:ext cx="6660682" cy="1713296"/>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Policy Team</a:t>
            </a:r>
          </a:p>
        </p:txBody>
      </p:sp>
      <p:sp>
        <p:nvSpPr>
          <p:cNvPr id="3" name="Rectangle 2">
            <a:extLst>
              <a:ext uri="{FF2B5EF4-FFF2-40B4-BE49-F238E27FC236}">
                <a16:creationId xmlns:a16="http://schemas.microsoft.com/office/drawing/2014/main" id="{F39806A1-B5BC-BCB4-86ED-C39446CB2A31}"/>
              </a:ext>
            </a:extLst>
          </p:cNvPr>
          <p:cNvSpPr/>
          <p:nvPr/>
        </p:nvSpPr>
        <p:spPr>
          <a:xfrm>
            <a:off x="13760917" y="6797040"/>
            <a:ext cx="6660682" cy="1713296"/>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Project Management Office (PMO)</a:t>
            </a:r>
          </a:p>
        </p:txBody>
      </p:sp>
      <p:sp>
        <p:nvSpPr>
          <p:cNvPr id="13" name="Rectangle 12">
            <a:extLst>
              <a:ext uri="{FF2B5EF4-FFF2-40B4-BE49-F238E27FC236}">
                <a16:creationId xmlns:a16="http://schemas.microsoft.com/office/drawing/2014/main" id="{65E52F73-7913-EA72-533C-41C078062E80}"/>
              </a:ext>
            </a:extLst>
          </p:cNvPr>
          <p:cNvSpPr/>
          <p:nvPr/>
        </p:nvSpPr>
        <p:spPr>
          <a:xfrm>
            <a:off x="11073263" y="11085982"/>
            <a:ext cx="3635142" cy="171329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Open -Hiring</a:t>
            </a:r>
          </a:p>
        </p:txBody>
      </p:sp>
    </p:spTree>
    <p:extLst>
      <p:ext uri="{BB962C8B-B14F-4D97-AF65-F5344CB8AC3E}">
        <p14:creationId xmlns:p14="http://schemas.microsoft.com/office/powerpoint/2010/main" val="165672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87058-AECA-1352-A521-0355174A81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74EB3-22C5-764C-9D27-DB4018DE20C9}"/>
              </a:ext>
            </a:extLst>
          </p:cNvPr>
          <p:cNvSpPr>
            <a:spLocks noGrp="1"/>
          </p:cNvSpPr>
          <p:nvPr>
            <p:ph type="title"/>
          </p:nvPr>
        </p:nvSpPr>
        <p:spPr>
          <a:xfrm>
            <a:off x="1676400" y="2110479"/>
            <a:ext cx="21031200" cy="1299654"/>
          </a:xfrm>
        </p:spPr>
        <p:txBody>
          <a:bodyPr>
            <a:normAutofit/>
          </a:bodyPr>
          <a:lstStyle/>
          <a:p>
            <a:r>
              <a:rPr lang="en-US">
                <a:latin typeface="Roboto Slab"/>
                <a:ea typeface="Roboto Slab"/>
                <a:cs typeface="Roboto Slab"/>
              </a:rPr>
              <a:t>Poll</a:t>
            </a:r>
          </a:p>
          <a:p>
            <a:endParaRPr lang="en-US">
              <a:latin typeface="Roboto Slab"/>
              <a:ea typeface="Roboto Slab"/>
              <a:cs typeface="Roboto Slab"/>
            </a:endParaRPr>
          </a:p>
        </p:txBody>
      </p:sp>
      <p:sp>
        <p:nvSpPr>
          <p:cNvPr id="3" name="Content Placeholder 2">
            <a:extLst>
              <a:ext uri="{FF2B5EF4-FFF2-40B4-BE49-F238E27FC236}">
                <a16:creationId xmlns:a16="http://schemas.microsoft.com/office/drawing/2014/main" id="{E7B118B4-A497-6C6C-A9DE-C0AA94BD7E6A}"/>
              </a:ext>
            </a:extLst>
          </p:cNvPr>
          <p:cNvSpPr>
            <a:spLocks noGrp="1"/>
          </p:cNvSpPr>
          <p:nvPr>
            <p:ph sz="half" idx="1"/>
          </p:nvPr>
        </p:nvSpPr>
        <p:spPr>
          <a:xfrm>
            <a:off x="1676400" y="3519620"/>
            <a:ext cx="21031200" cy="8702676"/>
          </a:xfrm>
        </p:spPr>
        <p:txBody>
          <a:bodyPr vert="horz" lIns="91440" tIns="45720" rIns="91440" bIns="45720" rtlCol="0" anchor="t">
            <a:normAutofit/>
          </a:bodyPr>
          <a:lstStyle/>
          <a:p>
            <a:pPr marL="685800" indent="-685800">
              <a:buFont typeface="+mj-lt"/>
              <a:buAutoNum type="arabicParenR"/>
            </a:pPr>
            <a:r>
              <a:rPr lang="en-US" sz="4800">
                <a:latin typeface="Aptos" panose="020B0004020202020204" pitchFamily="34" charset="0"/>
                <a:ea typeface="Times New Roman" panose="02020603050405020304" pitchFamily="18" charset="0"/>
                <a:cs typeface="Aptos" panose="020B0004020202020204" pitchFamily="34" charset="0"/>
              </a:rPr>
              <a:t>The Health Benefits for Immigrant Adults (HBIA) is being eliminated in the state of Illinois</a:t>
            </a:r>
            <a:endParaRPr lang="en-US" sz="4800">
              <a:latin typeface="Aptos" panose="020B0004020202020204" pitchFamily="34" charset="0"/>
              <a:ea typeface="Aptos" panose="020B0004020202020204" pitchFamily="34" charset="0"/>
              <a:cs typeface="Aptos" panose="020B0004020202020204" pitchFamily="34" charset="0"/>
            </a:endParaRPr>
          </a:p>
          <a:p>
            <a:pPr marL="1485900" lvl="1" indent="-571500">
              <a:buFont typeface="+mj-lt"/>
              <a:buAutoNum type="alphaLcPeriod"/>
            </a:pPr>
            <a:r>
              <a:rPr lang="en-US">
                <a:effectLst/>
                <a:highlight>
                  <a:srgbClr val="FFFF00"/>
                </a:highlight>
                <a:latin typeface="Aptos"/>
                <a:ea typeface="Times New Roman" panose="02020603050405020304" pitchFamily="18" charset="0"/>
                <a:cs typeface="Aptos" panose="020B0004020202020204" pitchFamily="34" charset="0"/>
              </a:rPr>
              <a:t>Yes</a:t>
            </a:r>
            <a:endParaRPr lang="en-US">
              <a:effectLst/>
              <a:highlight>
                <a:srgbClr val="FFFF00"/>
              </a:highlight>
              <a:latin typeface="Aptos"/>
              <a:ea typeface="Aptos" panose="020B0004020202020204" pitchFamily="34" charset="0"/>
              <a:cs typeface="Aptos" panose="020B0004020202020204" pitchFamily="34" charset="0"/>
            </a:endParaRPr>
          </a:p>
          <a:p>
            <a:pPr marL="1485900" lvl="1" indent="-571500">
              <a:buFont typeface="+mj-lt"/>
              <a:buAutoNum type="alphaLcPeriod"/>
            </a:pPr>
            <a:r>
              <a:rPr lang="en-US">
                <a:effectLst/>
                <a:latin typeface="Aptos" panose="020B0004020202020204" pitchFamily="34" charset="0"/>
                <a:ea typeface="Times New Roman" panose="02020603050405020304" pitchFamily="18" charset="0"/>
                <a:cs typeface="Aptos" panose="020B0004020202020204" pitchFamily="34" charset="0"/>
              </a:rPr>
              <a:t>No</a:t>
            </a:r>
            <a:endParaRPr lang="en-US">
              <a:effectLst/>
              <a:latin typeface="Aptos" panose="020B0004020202020204" pitchFamily="34" charset="0"/>
              <a:ea typeface="Aptos" panose="020B0004020202020204" pitchFamily="34" charset="0"/>
              <a:cs typeface="Aptos" panose="020B0004020202020204" pitchFamily="34" charset="0"/>
            </a:endParaRPr>
          </a:p>
          <a:p>
            <a:pPr marL="1485900" lvl="1" indent="-571500">
              <a:buFont typeface="+mj-lt"/>
              <a:buAutoNum type="alphaLcPeriod"/>
            </a:pPr>
            <a:r>
              <a:rPr lang="en-US">
                <a:effectLst/>
                <a:latin typeface="Aptos" panose="020B0004020202020204" pitchFamily="34" charset="0"/>
                <a:ea typeface="Times New Roman" panose="02020603050405020304" pitchFamily="18" charset="0"/>
                <a:cs typeface="Aptos" panose="020B0004020202020204" pitchFamily="34" charset="0"/>
              </a:rPr>
              <a:t>I don’t know</a:t>
            </a:r>
            <a:endParaRPr lang="en-US">
              <a:effectLst/>
              <a:latin typeface="Aptos" panose="020B0004020202020204" pitchFamily="34" charset="0"/>
              <a:ea typeface="Aptos" panose="020B0004020202020204" pitchFamily="34" charset="0"/>
              <a:cs typeface="Aptos" panose="020B0004020202020204" pitchFamily="34" charset="0"/>
            </a:endParaRPr>
          </a:p>
          <a:p>
            <a:pPr marL="685800" indent="-685800">
              <a:buFont typeface="+mj-lt"/>
              <a:buAutoNum type="arabicParenR"/>
            </a:pPr>
            <a:r>
              <a:rPr lang="en-US" sz="4800">
                <a:latin typeface="Aptos" panose="020B0004020202020204" pitchFamily="34" charset="0"/>
                <a:ea typeface="Times New Roman" panose="02020603050405020304" pitchFamily="18" charset="0"/>
                <a:cs typeface="Aptos" panose="020B0004020202020204" pitchFamily="34" charset="0"/>
              </a:rPr>
              <a:t>The Health Benefits for Immigrant Seniors (HBIS) is being eliminated in the state of Illinois</a:t>
            </a:r>
            <a:endParaRPr lang="en-US" sz="4800">
              <a:latin typeface="Aptos" panose="020B0004020202020204" pitchFamily="34" charset="0"/>
              <a:ea typeface="Aptos" panose="020B0004020202020204" pitchFamily="34" charset="0"/>
              <a:cs typeface="Aptos" panose="020B0004020202020204" pitchFamily="34" charset="0"/>
            </a:endParaRPr>
          </a:p>
          <a:p>
            <a:pPr marL="1485900" lvl="1" indent="-571500">
              <a:buFont typeface="+mj-lt"/>
              <a:buAutoNum type="alphaLcPeriod"/>
            </a:pPr>
            <a:r>
              <a:rPr lang="en-US">
                <a:effectLst/>
                <a:latin typeface="Aptos" panose="020B0004020202020204" pitchFamily="34" charset="0"/>
                <a:ea typeface="Times New Roman" panose="02020603050405020304" pitchFamily="18" charset="0"/>
                <a:cs typeface="Aptos" panose="020B0004020202020204" pitchFamily="34" charset="0"/>
              </a:rPr>
              <a:t>Yes</a:t>
            </a:r>
            <a:endParaRPr lang="en-US">
              <a:effectLst/>
              <a:latin typeface="Aptos" panose="020B0004020202020204" pitchFamily="34" charset="0"/>
              <a:ea typeface="Aptos" panose="020B0004020202020204" pitchFamily="34" charset="0"/>
              <a:cs typeface="Aptos" panose="020B0004020202020204" pitchFamily="34" charset="0"/>
            </a:endParaRPr>
          </a:p>
          <a:p>
            <a:pPr marL="1485900" lvl="1" indent="-571500">
              <a:buFont typeface="+mj-lt"/>
              <a:buAutoNum type="alphaLcPeriod"/>
            </a:pPr>
            <a:r>
              <a:rPr lang="en-US">
                <a:effectLst/>
                <a:highlight>
                  <a:srgbClr val="FFFF00"/>
                </a:highlight>
                <a:latin typeface="Aptos"/>
                <a:ea typeface="Times New Roman" panose="02020603050405020304" pitchFamily="18" charset="0"/>
                <a:cs typeface="Aptos" panose="020B0004020202020204" pitchFamily="34" charset="0"/>
              </a:rPr>
              <a:t>No </a:t>
            </a:r>
            <a:r>
              <a:rPr lang="en-US">
                <a:highlight>
                  <a:srgbClr val="FFFF00"/>
                </a:highlight>
                <a:latin typeface="Aptos"/>
                <a:ea typeface="Times New Roman" panose="02020603050405020304" pitchFamily="18" charset="0"/>
                <a:cs typeface="Aptos" panose="020B0004020202020204" pitchFamily="34" charset="0"/>
              </a:rPr>
              <a:t> (as of 5/21/2025 this could change)</a:t>
            </a:r>
            <a:endParaRPr lang="en-US">
              <a:effectLst/>
              <a:highlight>
                <a:srgbClr val="FFFF00"/>
              </a:highlight>
              <a:latin typeface="Times New Roman"/>
              <a:ea typeface="Aptos" panose="020B0004020202020204" pitchFamily="34" charset="0"/>
              <a:cs typeface="Aptos" panose="020B0004020202020204" pitchFamily="34" charset="0"/>
            </a:endParaRPr>
          </a:p>
          <a:p>
            <a:pPr marL="1485900" lvl="1" indent="-571500">
              <a:buFont typeface="+mj-lt"/>
              <a:buAutoNum type="alphaLcPeriod"/>
            </a:pPr>
            <a:r>
              <a:rPr lang="en-US">
                <a:effectLst/>
                <a:latin typeface="Aptos" panose="020B0004020202020204" pitchFamily="34" charset="0"/>
                <a:ea typeface="Times New Roman" panose="02020603050405020304" pitchFamily="18" charset="0"/>
                <a:cs typeface="Aptos" panose="020B0004020202020204" pitchFamily="34" charset="0"/>
              </a:rPr>
              <a:t>I don’t know</a:t>
            </a:r>
            <a:endParaRPr lang="en-US">
              <a:effectLst/>
              <a:latin typeface="Aptos" panose="020B0004020202020204" pitchFamily="34" charset="0"/>
              <a:ea typeface="Aptos" panose="020B0004020202020204" pitchFamily="34" charset="0"/>
              <a:cs typeface="Aptos" panose="020B0004020202020204" pitchFamily="34" charset="0"/>
            </a:endParaRPr>
          </a:p>
          <a:p>
            <a:endParaRPr lang="en-US" sz="3600"/>
          </a:p>
        </p:txBody>
      </p:sp>
    </p:spTree>
    <p:extLst>
      <p:ext uri="{BB962C8B-B14F-4D97-AF65-F5344CB8AC3E}">
        <p14:creationId xmlns:p14="http://schemas.microsoft.com/office/powerpoint/2010/main" val="423081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B044D-D707-2024-BC96-D7D2E459A0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F6DB51-E2D7-2909-EF53-5243EF6B516D}"/>
              </a:ext>
            </a:extLst>
          </p:cNvPr>
          <p:cNvSpPr>
            <a:spLocks noGrp="1"/>
          </p:cNvSpPr>
          <p:nvPr>
            <p:ph type="title"/>
          </p:nvPr>
        </p:nvSpPr>
        <p:spPr>
          <a:xfrm>
            <a:off x="1676400" y="2110479"/>
            <a:ext cx="21031200" cy="1299654"/>
          </a:xfrm>
        </p:spPr>
        <p:txBody>
          <a:bodyPr>
            <a:normAutofit fontScale="90000"/>
          </a:bodyPr>
          <a:lstStyle/>
          <a:p>
            <a:r>
              <a:rPr lang="en-US">
                <a:latin typeface="Roboto Slab"/>
                <a:ea typeface="Roboto Slab"/>
                <a:cs typeface="Roboto Slab"/>
              </a:rPr>
              <a:t>CountyCare Access - Health Benefits for Immigrant Adults </a:t>
            </a:r>
          </a:p>
          <a:p>
            <a:endParaRPr lang="en-US">
              <a:latin typeface="Roboto Slab"/>
              <a:ea typeface="Roboto Slab"/>
              <a:cs typeface="Roboto Slab"/>
            </a:endParaRPr>
          </a:p>
        </p:txBody>
      </p:sp>
      <p:sp>
        <p:nvSpPr>
          <p:cNvPr id="3" name="Content Placeholder 2">
            <a:extLst>
              <a:ext uri="{FF2B5EF4-FFF2-40B4-BE49-F238E27FC236}">
                <a16:creationId xmlns:a16="http://schemas.microsoft.com/office/drawing/2014/main" id="{30604285-3A36-D5FF-828C-F9203CE593EC}"/>
              </a:ext>
            </a:extLst>
          </p:cNvPr>
          <p:cNvSpPr>
            <a:spLocks noGrp="1"/>
          </p:cNvSpPr>
          <p:nvPr>
            <p:ph sz="half" idx="1"/>
          </p:nvPr>
        </p:nvSpPr>
        <p:spPr>
          <a:xfrm>
            <a:off x="1676400" y="3519620"/>
            <a:ext cx="21031200" cy="8702676"/>
          </a:xfrm>
        </p:spPr>
        <p:txBody>
          <a:bodyPr vert="horz" lIns="91440" tIns="45720" rIns="91440" bIns="45720" rtlCol="0" anchor="t">
            <a:normAutofit lnSpcReduction="10000"/>
          </a:bodyPr>
          <a:lstStyle/>
          <a:p>
            <a:r>
              <a:rPr lang="en-US" sz="4400"/>
              <a:t>On February 19th, 2025, Governor Pritzker gave his 7th budget address, which included the proposed elimination of the Health Benefits for Immigrant Adults (HBIA)  program. The Health Benefits for Immigrant Seniors (HBIS) program is not being eliminated. </a:t>
            </a:r>
            <a:endParaRPr lang="en-US"/>
          </a:p>
          <a:p>
            <a:r>
              <a:rPr lang="en-US" sz="4400"/>
              <a:t>The Illinois Department of Human Services posted an informational memo on their website that references the sunsetting of the HBIA program in the Governor’s proposed FY26 budget, effective July 1, 2025. </a:t>
            </a:r>
            <a:endParaRPr lang="en-US" sz="4400">
              <a:ea typeface="Calibri"/>
              <a:cs typeface="Calibri"/>
            </a:endParaRPr>
          </a:p>
          <a:p>
            <a:pPr lvl="1">
              <a:buFont typeface="Courier New" panose="020B0604020202020204" pitchFamily="34" charset="0"/>
              <a:buChar char="o"/>
            </a:pPr>
            <a:r>
              <a:rPr lang="en-US" sz="4400"/>
              <a:t>The memo shares that HBIA enrollees will receive at least 90 days notice before their coverage will end and that more information will be forthcoming. In the next few weeks, the Illinois Department of Healthcare and Family Services is expected to file administrative rules that outline the process to sunset HBIA. </a:t>
            </a:r>
            <a:endParaRPr lang="en-US" sz="4400">
              <a:ea typeface="Calibri"/>
              <a:cs typeface="Calibri"/>
            </a:endParaRPr>
          </a:p>
          <a:p>
            <a:pPr>
              <a:buFont typeface="Courier New" panose="020B0604020202020204" pitchFamily="34" charset="0"/>
              <a:buChar char="o"/>
            </a:pPr>
            <a:r>
              <a:rPr lang="en-US" sz="4400"/>
              <a:t>HFS released a letter on the sunsetting of this program on 3/10/2025 </a:t>
            </a:r>
            <a:r>
              <a:rPr lang="en-US" sz="4000">
                <a:hlinkClick r:id="rId3"/>
              </a:rPr>
              <a:t>IDHS: Health Benefits for Immigrant Adults (HBIA) Sunset</a:t>
            </a:r>
            <a:r>
              <a:rPr lang="en-US" sz="4000"/>
              <a:t> on 3/21/2025 </a:t>
            </a:r>
            <a:r>
              <a:rPr lang="en-US" sz="4000">
                <a:hlinkClick r:id="rId4"/>
              </a:rPr>
              <a:t>Emergency Rules </a:t>
            </a:r>
            <a:r>
              <a:rPr lang="en-US" sz="4000"/>
              <a:t>that repeal the HBIA program were published. HFS has also published an </a:t>
            </a:r>
            <a:r>
              <a:rPr lang="en-US" sz="4000">
                <a:hlinkClick r:id="rId5"/>
              </a:rPr>
              <a:t>FAQ document.</a:t>
            </a:r>
            <a:endParaRPr lang="en-US" sz="6400"/>
          </a:p>
          <a:p>
            <a:pPr marL="0" indent="0">
              <a:buNone/>
            </a:pPr>
            <a:endParaRPr lang="en-US" sz="3600"/>
          </a:p>
          <a:p>
            <a:endParaRPr lang="en-US" sz="3600"/>
          </a:p>
        </p:txBody>
      </p:sp>
    </p:spTree>
    <p:extLst>
      <p:ext uri="{BB962C8B-B14F-4D97-AF65-F5344CB8AC3E}">
        <p14:creationId xmlns:p14="http://schemas.microsoft.com/office/powerpoint/2010/main" val="408225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7607B-E0EC-5270-E2ED-793CA6CABEF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5043744-0182-FB2D-E142-45A7114EA6F8}"/>
              </a:ext>
            </a:extLst>
          </p:cNvPr>
          <p:cNvSpPr>
            <a:spLocks noGrp="1"/>
          </p:cNvSpPr>
          <p:nvPr>
            <p:ph type="title"/>
          </p:nvPr>
        </p:nvSpPr>
        <p:spPr/>
        <p:txBody>
          <a:bodyPr/>
          <a:lstStyle/>
          <a:p>
            <a:r>
              <a:rPr lang="en-US">
                <a:latin typeface="Roboto Slab"/>
                <a:ea typeface="Roboto Slab"/>
                <a:cs typeface="Roboto Slab"/>
              </a:rPr>
              <a:t>HBIA Sunsetting</a:t>
            </a:r>
            <a:endParaRPr lang="en-US"/>
          </a:p>
        </p:txBody>
      </p:sp>
      <p:sp>
        <p:nvSpPr>
          <p:cNvPr id="2" name="Text Placeholder 1">
            <a:extLst>
              <a:ext uri="{FF2B5EF4-FFF2-40B4-BE49-F238E27FC236}">
                <a16:creationId xmlns:a16="http://schemas.microsoft.com/office/drawing/2014/main" id="{1D4BE8B8-1240-6F78-E71E-0CC2FD98740F}"/>
              </a:ext>
            </a:extLst>
          </p:cNvPr>
          <p:cNvSpPr>
            <a:spLocks noGrp="1"/>
          </p:cNvSpPr>
          <p:nvPr>
            <p:ph sz="half" idx="1"/>
          </p:nvPr>
        </p:nvSpPr>
        <p:spPr/>
        <p:txBody>
          <a:bodyPr vert="horz" lIns="91440" tIns="45720" rIns="91440" bIns="45720" rtlCol="0" anchor="t">
            <a:normAutofit fontScale="92500" lnSpcReduction="20000"/>
          </a:bodyPr>
          <a:lstStyle/>
          <a:p>
            <a:r>
              <a:rPr lang="en-US">
                <a:latin typeface="Avenir Next LT Pro"/>
              </a:rPr>
              <a:t>CountyCare created FAQs for care managers.</a:t>
            </a:r>
          </a:p>
          <a:p>
            <a:pPr lvl="1"/>
            <a:r>
              <a:rPr lang="en-US">
                <a:latin typeface="Avenir Next LT Pro"/>
              </a:rPr>
              <a:t>Main takeaway: The HBIA program is sunsetting. Last day of benefits are June 30</a:t>
            </a:r>
            <a:r>
              <a:rPr lang="en-US" baseline="30000">
                <a:latin typeface="Avenir Next LT Pro"/>
              </a:rPr>
              <a:t>th</a:t>
            </a:r>
            <a:r>
              <a:rPr lang="en-US">
                <a:latin typeface="Avenir Next LT Pro"/>
              </a:rPr>
              <a:t>. </a:t>
            </a:r>
          </a:p>
          <a:p>
            <a:pPr lvl="1"/>
            <a:r>
              <a:rPr lang="en-US">
                <a:latin typeface="Avenir Next LT Pro"/>
              </a:rPr>
              <a:t>CountyCare encourages current HBIA members to continue to use their benefits, including primary care, preventive and specialty care, pharmacy, and rewards benefits. </a:t>
            </a:r>
          </a:p>
          <a:p>
            <a:r>
              <a:rPr lang="en-US">
                <a:latin typeface="Avenir Next LT Pro"/>
              </a:rPr>
              <a:t>CountyCare will be texting all of our HBIA members in June to remind them about the program sunsetting.</a:t>
            </a:r>
          </a:p>
          <a:p>
            <a:r>
              <a:rPr lang="en-US">
                <a:latin typeface="Avenir Next LT Pro"/>
              </a:rPr>
              <a:t>In June CountyCare will send a provider notice to all providers about the sunsetting.</a:t>
            </a:r>
          </a:p>
          <a:p>
            <a:r>
              <a:rPr lang="en-US">
                <a:latin typeface="Avenir Next LT Pro"/>
              </a:rPr>
              <a:t>In June CountyCare will send a letter to all of our vendors and community partners about the HBIA sunsetting</a:t>
            </a:r>
          </a:p>
          <a:p>
            <a:r>
              <a:rPr lang="en-US">
                <a:latin typeface="Avenir Next LT Pro"/>
              </a:rPr>
              <a:t>On July 1, all HBIA references will be removed from our website.</a:t>
            </a:r>
          </a:p>
        </p:txBody>
      </p:sp>
      <p:sp>
        <p:nvSpPr>
          <p:cNvPr id="5" name="Text Placeholder 1">
            <a:extLst>
              <a:ext uri="{FF2B5EF4-FFF2-40B4-BE49-F238E27FC236}">
                <a16:creationId xmlns:a16="http://schemas.microsoft.com/office/drawing/2014/main" id="{079FB78F-48DE-5755-DF95-4318B7EED052}"/>
              </a:ext>
            </a:extLst>
          </p:cNvPr>
          <p:cNvSpPr txBox="1">
            <a:spLocks/>
          </p:cNvSpPr>
          <p:nvPr/>
        </p:nvSpPr>
        <p:spPr>
          <a:xfrm>
            <a:off x="1678900" y="3653751"/>
            <a:ext cx="21513800" cy="5001706"/>
          </a:xfrm>
          <a:prstGeom prst="rect">
            <a:avLst/>
          </a:prstGeom>
        </p:spPr>
        <p:txBody>
          <a:bodyPr vert="horz" lIns="91440" tIns="45720" rIns="91440" bIns="45720" rtlCol="0" anchor="t">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Avenir Next LT Pro" panose="020B0504020202020204"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Avenir Next LT Pro" panose="020B0504020202020204"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Avenir Next LT Pro" panose="020B0504020202020204"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a:latin typeface="Avenir Next LT Pro"/>
            </a:endParaRPr>
          </a:p>
        </p:txBody>
      </p:sp>
    </p:spTree>
    <p:extLst>
      <p:ext uri="{BB962C8B-B14F-4D97-AF65-F5344CB8AC3E}">
        <p14:creationId xmlns:p14="http://schemas.microsoft.com/office/powerpoint/2010/main" val="1487627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5672A-6072-FCCB-ACB2-6AEE57315B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0BBE22F-99B0-9E68-AD14-A7BFDBB703FB}"/>
              </a:ext>
            </a:extLst>
          </p:cNvPr>
          <p:cNvSpPr>
            <a:spLocks noGrp="1"/>
          </p:cNvSpPr>
          <p:nvPr>
            <p:ph type="title"/>
          </p:nvPr>
        </p:nvSpPr>
        <p:spPr/>
        <p:txBody>
          <a:bodyPr/>
          <a:lstStyle/>
          <a:p>
            <a:r>
              <a:rPr lang="en-US">
                <a:latin typeface="Roboto Slab"/>
                <a:ea typeface="Roboto Slab"/>
                <a:cs typeface="Roboto Slab"/>
              </a:rPr>
              <a:t>HBIA Sunsetting</a:t>
            </a:r>
            <a:endParaRPr lang="en-US"/>
          </a:p>
        </p:txBody>
      </p:sp>
      <p:sp>
        <p:nvSpPr>
          <p:cNvPr id="2" name="Text Placeholder 1">
            <a:extLst>
              <a:ext uri="{FF2B5EF4-FFF2-40B4-BE49-F238E27FC236}">
                <a16:creationId xmlns:a16="http://schemas.microsoft.com/office/drawing/2014/main" id="{80CD98BE-B01D-C4FA-56D9-6888BD40D60C}"/>
              </a:ext>
            </a:extLst>
          </p:cNvPr>
          <p:cNvSpPr>
            <a:spLocks noGrp="1"/>
          </p:cNvSpPr>
          <p:nvPr>
            <p:ph sz="half" idx="1"/>
          </p:nvPr>
        </p:nvSpPr>
        <p:spPr/>
        <p:txBody>
          <a:bodyPr vert="horz" lIns="91440" tIns="45720" rIns="91440" bIns="45720" rtlCol="0" anchor="t">
            <a:normAutofit/>
          </a:bodyPr>
          <a:lstStyle/>
          <a:p>
            <a:r>
              <a:rPr lang="en-US" dirty="0">
                <a:latin typeface="Avenir Next LT Pro"/>
              </a:rPr>
              <a:t>How many members are impacted?</a:t>
            </a:r>
          </a:p>
          <a:p>
            <a:pPr lvl="1"/>
            <a:r>
              <a:rPr lang="en-US" dirty="0">
                <a:latin typeface="Avenir Next LT Pro"/>
              </a:rPr>
              <a:t>CountyCare has approximately 17,000 HBIA members</a:t>
            </a:r>
          </a:p>
          <a:p>
            <a:pPr lvl="1"/>
            <a:r>
              <a:rPr lang="en-US" dirty="0">
                <a:latin typeface="Avenir Next LT Pro"/>
              </a:rPr>
              <a:t>In the state of Illinois, there are approximately 32,000 HBIA members</a:t>
            </a:r>
          </a:p>
          <a:p>
            <a:r>
              <a:rPr lang="en-US" dirty="0">
                <a:latin typeface="Avenir Next LT Pro"/>
              </a:rPr>
              <a:t>What if a HBIA member turns 65 before July 1</a:t>
            </a:r>
            <a:r>
              <a:rPr lang="en-US" baseline="30000" dirty="0">
                <a:latin typeface="Avenir Next LT Pro"/>
              </a:rPr>
              <a:t>st</a:t>
            </a:r>
            <a:r>
              <a:rPr lang="en-US" dirty="0">
                <a:latin typeface="Avenir Next LT Pro"/>
              </a:rPr>
              <a:t>? </a:t>
            </a:r>
          </a:p>
          <a:p>
            <a:pPr lvl="1"/>
            <a:r>
              <a:rPr lang="en-US" dirty="0">
                <a:latin typeface="Avenir Next LT Pro"/>
              </a:rPr>
              <a:t>HFS will automatically move them into the HBIS program.</a:t>
            </a:r>
          </a:p>
          <a:p>
            <a:r>
              <a:rPr lang="en-US" dirty="0">
                <a:latin typeface="Avenir Next LT Pro"/>
              </a:rPr>
              <a:t>The HBIS program is not being affected.</a:t>
            </a:r>
          </a:p>
          <a:p>
            <a:endParaRPr lang="en-US" dirty="0">
              <a:latin typeface="Avenir Next LT Pro"/>
            </a:endParaRPr>
          </a:p>
          <a:p>
            <a:pPr marL="0" indent="0">
              <a:buNone/>
            </a:pPr>
            <a:endParaRPr lang="en-US" dirty="0">
              <a:latin typeface="Avenir Next LT Pro"/>
            </a:endParaRPr>
          </a:p>
        </p:txBody>
      </p:sp>
      <p:sp>
        <p:nvSpPr>
          <p:cNvPr id="5" name="Text Placeholder 1">
            <a:extLst>
              <a:ext uri="{FF2B5EF4-FFF2-40B4-BE49-F238E27FC236}">
                <a16:creationId xmlns:a16="http://schemas.microsoft.com/office/drawing/2014/main" id="{5192FDB8-2629-FF61-C9EB-1008580DC34D}"/>
              </a:ext>
            </a:extLst>
          </p:cNvPr>
          <p:cNvSpPr txBox="1">
            <a:spLocks/>
          </p:cNvSpPr>
          <p:nvPr/>
        </p:nvSpPr>
        <p:spPr>
          <a:xfrm>
            <a:off x="1678900" y="3653751"/>
            <a:ext cx="21513800" cy="5001706"/>
          </a:xfrm>
          <a:prstGeom prst="rect">
            <a:avLst/>
          </a:prstGeom>
        </p:spPr>
        <p:txBody>
          <a:bodyPr vert="horz" lIns="91440" tIns="45720" rIns="91440" bIns="45720" rtlCol="0" anchor="t">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Avenir Next LT Pro" panose="020B0504020202020204"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Avenir Next LT Pro" panose="020B0504020202020204"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Avenir Next LT Pro" panose="020B0504020202020204"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a:latin typeface="Avenir Next LT Pro"/>
            </a:endParaRPr>
          </a:p>
        </p:txBody>
      </p:sp>
    </p:spTree>
    <p:extLst>
      <p:ext uri="{BB962C8B-B14F-4D97-AF65-F5344CB8AC3E}">
        <p14:creationId xmlns:p14="http://schemas.microsoft.com/office/powerpoint/2010/main" val="90158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50FC9-081B-BCC9-96E1-AC779EA93DD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80A1742-B406-BB08-36DD-EC3AF503C671}"/>
              </a:ext>
            </a:extLst>
          </p:cNvPr>
          <p:cNvSpPr>
            <a:spLocks noGrp="1"/>
          </p:cNvSpPr>
          <p:nvPr>
            <p:ph type="title"/>
          </p:nvPr>
        </p:nvSpPr>
        <p:spPr>
          <a:xfrm>
            <a:off x="400050" y="730251"/>
            <a:ext cx="23088600" cy="2651126"/>
          </a:xfrm>
        </p:spPr>
        <p:txBody>
          <a:bodyPr/>
          <a:lstStyle/>
          <a:p>
            <a:r>
              <a:rPr lang="en-US">
                <a:latin typeface="Roboto Slab"/>
                <a:ea typeface="Roboto Slab"/>
                <a:cs typeface="Roboto Slab"/>
              </a:rPr>
              <a:t>HBIA FAQ Talking Points </a:t>
            </a:r>
            <a:endParaRPr lang="en-US"/>
          </a:p>
        </p:txBody>
      </p:sp>
      <p:sp>
        <p:nvSpPr>
          <p:cNvPr id="2" name="Text Placeholder 1">
            <a:extLst>
              <a:ext uri="{FF2B5EF4-FFF2-40B4-BE49-F238E27FC236}">
                <a16:creationId xmlns:a16="http://schemas.microsoft.com/office/drawing/2014/main" id="{8BD191DA-4723-D245-5249-107AF0D7B3CC}"/>
              </a:ext>
            </a:extLst>
          </p:cNvPr>
          <p:cNvSpPr>
            <a:spLocks noGrp="1"/>
          </p:cNvSpPr>
          <p:nvPr>
            <p:ph sz="half" idx="1"/>
          </p:nvPr>
        </p:nvSpPr>
        <p:spPr>
          <a:xfrm>
            <a:off x="1676400" y="3048001"/>
            <a:ext cx="21031200" cy="9305926"/>
          </a:xfrm>
        </p:spPr>
        <p:txBody>
          <a:bodyPr vert="horz" lIns="91440" tIns="45720" rIns="91440" bIns="45720" rtlCol="0" anchor="t">
            <a:normAutofit fontScale="77500" lnSpcReduction="20000"/>
          </a:bodyPr>
          <a:lstStyle/>
          <a:p>
            <a:r>
              <a:rPr lang="en-US" b="1"/>
              <a:t>I heard the HBIA program is being eliminated, is that true?</a:t>
            </a:r>
            <a:r>
              <a:rPr lang="en-US"/>
              <a:t> Yes.</a:t>
            </a:r>
            <a:endParaRPr lang="en-US">
              <a:ea typeface="Calibri"/>
              <a:cs typeface="Calibri"/>
            </a:endParaRPr>
          </a:p>
          <a:p>
            <a:r>
              <a:rPr lang="en-US" b="1"/>
              <a:t>When will we know when if the HBIA program is being eliminated?</a:t>
            </a:r>
            <a:r>
              <a:rPr lang="en-US"/>
              <a:t> CountyCare is assuming this program will be eliminated. The Illinois budget will be finalized this spring.</a:t>
            </a:r>
            <a:endParaRPr lang="en-US">
              <a:ea typeface="Calibri"/>
              <a:cs typeface="Calibri"/>
            </a:endParaRPr>
          </a:p>
          <a:p>
            <a:r>
              <a:rPr lang="en-US" b="1"/>
              <a:t>If the HBIA program is eliminated, when do my benefits end?</a:t>
            </a:r>
            <a:r>
              <a:rPr lang="en-US"/>
              <a:t> June 30, 2025. [mentions the letter members will receive April 1 &amp; encouraging people to speak with a financial counselor where they seek care.]</a:t>
            </a:r>
            <a:endParaRPr lang="en-US">
              <a:ea typeface="Calibri"/>
              <a:cs typeface="Calibri"/>
            </a:endParaRPr>
          </a:p>
          <a:p>
            <a:r>
              <a:rPr lang="en-US" b="1"/>
              <a:t>What can I do to prepare if the HBIA program is eliminated?</a:t>
            </a:r>
            <a:r>
              <a:rPr lang="en-US"/>
              <a:t> See providers, fill prescriptions for 90 days in June, and use rewards.</a:t>
            </a:r>
            <a:endParaRPr lang="en-US">
              <a:ea typeface="Calibri"/>
              <a:cs typeface="Calibri"/>
            </a:endParaRPr>
          </a:p>
          <a:p>
            <a:r>
              <a:rPr lang="en-US" b="1"/>
              <a:t>Is the HBIS program being eliminated?</a:t>
            </a:r>
            <a:r>
              <a:rPr lang="en-US"/>
              <a:t> No</a:t>
            </a:r>
            <a:endParaRPr lang="en-US">
              <a:ea typeface="Calibri"/>
              <a:cs typeface="Calibri"/>
            </a:endParaRPr>
          </a:p>
          <a:p>
            <a:r>
              <a:rPr lang="en-US" b="1"/>
              <a:t>I am going to be 64 before July 1</a:t>
            </a:r>
            <a:r>
              <a:rPr lang="en-US" b="1" baseline="30000"/>
              <a:t>st</a:t>
            </a:r>
            <a:r>
              <a:rPr lang="en-US" b="1"/>
              <a:t>, can I transition into the HBIS program? </a:t>
            </a:r>
            <a:r>
              <a:rPr lang="en-US"/>
              <a:t>Yes</a:t>
            </a:r>
            <a:endParaRPr lang="en-US">
              <a:ea typeface="Calibri"/>
              <a:cs typeface="Calibri"/>
            </a:endParaRPr>
          </a:p>
          <a:p>
            <a:r>
              <a:rPr lang="en-US" b="1"/>
              <a:t>I don’t know who in my family has HBIA/HBIS/or other Medicaid, how can I tell? </a:t>
            </a:r>
            <a:r>
              <a:rPr lang="en-US"/>
              <a:t>Call member services.</a:t>
            </a:r>
            <a:endParaRPr lang="en-US">
              <a:ea typeface="Calibri"/>
              <a:cs typeface="Calibri"/>
            </a:endParaRPr>
          </a:p>
          <a:p>
            <a:r>
              <a:rPr lang="en-US" b="1"/>
              <a:t>Is CountyCare doing any outreach to members about the HBIA program?</a:t>
            </a:r>
            <a:r>
              <a:rPr lang="en-US"/>
              <a:t> HFS sent letters to HBIA members on April 1st. CountyCare will text members in June.</a:t>
            </a:r>
            <a:endParaRPr lang="en-US">
              <a:ea typeface="Calibri"/>
              <a:cs typeface="Calibri"/>
            </a:endParaRPr>
          </a:p>
          <a:p>
            <a:endParaRPr lang="en-US" b="1">
              <a:solidFill>
                <a:srgbClr val="FF0000"/>
              </a:solidFill>
              <a:ea typeface="Calibri"/>
              <a:cs typeface="Calibri"/>
            </a:endParaRPr>
          </a:p>
          <a:p>
            <a:endParaRPr lang="en-US"/>
          </a:p>
          <a:p>
            <a:endParaRPr lang="en-US"/>
          </a:p>
        </p:txBody>
      </p:sp>
      <p:sp>
        <p:nvSpPr>
          <p:cNvPr id="5" name="Text Placeholder 1">
            <a:extLst>
              <a:ext uri="{FF2B5EF4-FFF2-40B4-BE49-F238E27FC236}">
                <a16:creationId xmlns:a16="http://schemas.microsoft.com/office/drawing/2014/main" id="{DDA9C319-87E2-B1DC-4EDB-F8DF7848ACAA}"/>
              </a:ext>
            </a:extLst>
          </p:cNvPr>
          <p:cNvSpPr txBox="1">
            <a:spLocks/>
          </p:cNvSpPr>
          <p:nvPr/>
        </p:nvSpPr>
        <p:spPr>
          <a:xfrm>
            <a:off x="1678900" y="3653751"/>
            <a:ext cx="21513800" cy="5001706"/>
          </a:xfrm>
          <a:prstGeom prst="rect">
            <a:avLst/>
          </a:prstGeom>
        </p:spPr>
        <p:txBody>
          <a:bodyPr vert="horz" lIns="91440" tIns="45720" rIns="91440" bIns="45720" rtlCol="0" anchor="t">
            <a:normAutofit/>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Avenir Next LT Pro" panose="020B0504020202020204" pitchFamily="34" charset="0"/>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Avenir Next LT Pro" panose="020B0504020202020204" pitchFamily="34" charset="0"/>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Avenir Next LT Pro" panose="020B0504020202020204" pitchFamily="34" charset="0"/>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Avenir Next LT Pro" panose="020B0504020202020204" pitchFamily="34" charset="0"/>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US">
              <a:latin typeface="Avenir Next LT Pro"/>
            </a:endParaRPr>
          </a:p>
        </p:txBody>
      </p:sp>
    </p:spTree>
    <p:extLst>
      <p:ext uri="{BB962C8B-B14F-4D97-AF65-F5344CB8AC3E}">
        <p14:creationId xmlns:p14="http://schemas.microsoft.com/office/powerpoint/2010/main" val="4221955169"/>
      </p:ext>
    </p:extLst>
  </p:cSld>
  <p:clrMapOvr>
    <a:masterClrMapping/>
  </p:clrMapOvr>
</p:sld>
</file>

<file path=ppt/theme/theme1.xml><?xml version="1.0" encoding="utf-8"?>
<a:theme xmlns:a="http://schemas.openxmlformats.org/drawingml/2006/main" name="Office Theme">
  <a:themeElements>
    <a:clrScheme name="CountyCare">
      <a:dk1>
        <a:srgbClr val="000000"/>
      </a:dk1>
      <a:lt1>
        <a:srgbClr val="FFFFFF"/>
      </a:lt1>
      <a:dk2>
        <a:srgbClr val="44546A"/>
      </a:dk2>
      <a:lt2>
        <a:srgbClr val="E7E6E6"/>
      </a:lt2>
      <a:accent1>
        <a:srgbClr val="93D3FF"/>
      </a:accent1>
      <a:accent2>
        <a:srgbClr val="4BC5FE"/>
      </a:accent2>
      <a:accent3>
        <a:srgbClr val="199AD6"/>
      </a:accent3>
      <a:accent4>
        <a:srgbClr val="00609C"/>
      </a:accent4>
      <a:accent5>
        <a:srgbClr val="0A3B61"/>
      </a:accent5>
      <a:accent6>
        <a:srgbClr val="062E4D"/>
      </a:accent6>
      <a:hlink>
        <a:srgbClr val="199AD6"/>
      </a:hlink>
      <a:folHlink>
        <a:srgbClr val="954F72"/>
      </a:folHlink>
    </a:clrScheme>
    <a:fontScheme name="CCR Fonts">
      <a:majorFont>
        <a:latin typeface="Roboto Slab"/>
        <a:ea typeface=""/>
        <a:cs typeface=""/>
      </a:majorFont>
      <a:minorFont>
        <a:latin typeface="Avenir Next LT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Light"/>
        <a:ea typeface="Lato Light"/>
        <a:cs typeface="Lato Light"/>
      </a:majorFont>
      <a:minorFont>
        <a:latin typeface="Lato Bold"/>
        <a:ea typeface="Lato Bold"/>
        <a:cs typeface="Lato 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2100" b="0" i="0" u="none" strike="noStrike" cap="all" spc="168" normalizeH="0" baseline="0">
            <a:ln>
              <a:noFill/>
            </a:ln>
            <a:solidFill>
              <a:srgbClr val="000000"/>
            </a:solidFill>
            <a:effectLst/>
            <a:uFillTx/>
            <a:latin typeface="Lato Black"/>
            <a:ea typeface="Lato Black"/>
            <a:cs typeface="Lato Black"/>
            <a:sym typeface="Lato Blac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72D45F17F376468334696D03849767" ma:contentTypeVersion="14" ma:contentTypeDescription="Create a new document." ma:contentTypeScope="" ma:versionID="decc37858d95b61a45f486b22e91ef50">
  <xsd:schema xmlns:xsd="http://www.w3.org/2001/XMLSchema" xmlns:xs="http://www.w3.org/2001/XMLSchema" xmlns:p="http://schemas.microsoft.com/office/2006/metadata/properties" xmlns:ns2="ad9995cc-1ef8-4105-8af5-79b0a2609f00" xmlns:ns3="eb0f0565-9f36-437d-a6b4-62b7756f3a67" targetNamespace="http://schemas.microsoft.com/office/2006/metadata/properties" ma:root="true" ma:fieldsID="a31472c6556264c8f1a2a43f300b05a2" ns2:_="" ns3:_="">
    <xsd:import namespace="ad9995cc-1ef8-4105-8af5-79b0a2609f00"/>
    <xsd:import namespace="eb0f0565-9f36-437d-a6b4-62b7756f3a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ObjectDetectorVersions"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9995cc-1ef8-4105-8af5-79b0a2609f0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004ccdc7-af5f-4697-af26-a6f95c5f5da9}" ma:internalName="TaxCatchAll" ma:showField="CatchAllData" ma:web="ad9995cc-1ef8-4105-8af5-79b0a2609f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0f0565-9f36-437d-a6b4-62b7756f3a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84a70d8-1408-45dd-9857-3e93f7e3907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b0f0565-9f36-437d-a6b4-62b7756f3a67">
      <Terms xmlns="http://schemas.microsoft.com/office/infopath/2007/PartnerControls"/>
    </lcf76f155ced4ddcb4097134ff3c332f>
    <TaxCatchAll xmlns="ad9995cc-1ef8-4105-8af5-79b0a2609f00" xsi:nil="true"/>
  </documentManagement>
</p:properties>
</file>

<file path=customXml/itemProps1.xml><?xml version="1.0" encoding="utf-8"?>
<ds:datastoreItem xmlns:ds="http://schemas.openxmlformats.org/officeDocument/2006/customXml" ds:itemID="{6D36CE22-AA88-42BE-917D-90CB194F6B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9995cc-1ef8-4105-8af5-79b0a2609f00"/>
    <ds:schemaRef ds:uri="eb0f0565-9f36-437d-a6b4-62b7756f3a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B7D696-D0F3-40E6-86BB-78EE59085E08}">
  <ds:schemaRefs>
    <ds:schemaRef ds:uri="http://schemas.microsoft.com/sharepoint/v3/contenttype/forms"/>
  </ds:schemaRefs>
</ds:datastoreItem>
</file>

<file path=customXml/itemProps3.xml><?xml version="1.0" encoding="utf-8"?>
<ds:datastoreItem xmlns:ds="http://schemas.openxmlformats.org/officeDocument/2006/customXml" ds:itemID="{18FD8DA5-35FB-4EB8-9807-8FF61B0FE36C}">
  <ds:schemaRefs>
    <ds:schemaRef ds:uri="http://purl.org/dc/terms/"/>
    <ds:schemaRef ds:uri="http://schemas.microsoft.com/office/2006/metadata/properties"/>
    <ds:schemaRef ds:uri="eb0f0565-9f36-437d-a6b4-62b7756f3a67"/>
    <ds:schemaRef ds:uri="http://schemas.microsoft.com/office/2006/documentManagement/types"/>
    <ds:schemaRef ds:uri="http://www.w3.org/XML/1998/namespace"/>
    <ds:schemaRef ds:uri="ad9995cc-1ef8-4105-8af5-79b0a2609f00"/>
    <ds:schemaRef ds:uri="http://schemas.microsoft.com/office/infopath/2007/PartnerControls"/>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13620</TotalTime>
  <Words>1311</Words>
  <Application>Microsoft Office PowerPoint</Application>
  <PresentationFormat>Custom</PresentationFormat>
  <Paragraphs>186</Paragraphs>
  <Slides>28</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Calibri</vt:lpstr>
      <vt:lpstr>Aptos</vt:lpstr>
      <vt:lpstr>Courier New</vt:lpstr>
      <vt:lpstr>Avenir Next LT Pro</vt:lpstr>
      <vt:lpstr>Roboto Slab</vt:lpstr>
      <vt:lpstr>Wingdings</vt:lpstr>
      <vt:lpstr>Calibri Light</vt:lpstr>
      <vt:lpstr>Arial,Sans-Serif</vt:lpstr>
      <vt:lpstr>Times New Roman</vt:lpstr>
      <vt:lpstr>Arial</vt:lpstr>
      <vt:lpstr>Office Theme</vt:lpstr>
      <vt:lpstr>PowerPoint Presentation</vt:lpstr>
      <vt:lpstr>PowerPoint Presentation</vt:lpstr>
      <vt:lpstr>PowerPoint Presentation</vt:lpstr>
      <vt:lpstr>Policy Team at CountyCare-within the PMO </vt:lpstr>
      <vt:lpstr>Poll </vt:lpstr>
      <vt:lpstr>CountyCare Access - Health Benefits for Immigrant Adults  </vt:lpstr>
      <vt:lpstr>HBIA Sunsetting</vt:lpstr>
      <vt:lpstr>HBIA Sunsetting</vt:lpstr>
      <vt:lpstr>HBIA FAQ Talking Points </vt:lpstr>
      <vt:lpstr>HBIA Sunsetting</vt:lpstr>
      <vt:lpstr>PowerPoint Presentation</vt:lpstr>
      <vt:lpstr>PowerPoint Presentation</vt:lpstr>
      <vt:lpstr>PowerPoint Presentation</vt:lpstr>
      <vt:lpstr>PowerPoint Presentation</vt:lpstr>
      <vt:lpstr>PowerPoint Presentation</vt:lpstr>
      <vt:lpstr>PowerPoint Presentation</vt:lpstr>
      <vt:lpstr>Agenda </vt:lpstr>
      <vt:lpstr>PowerPoint Presentation</vt:lpstr>
      <vt:lpstr>Housing Resource Guide – Key Points</vt:lpstr>
      <vt:lpstr>Housing Resource Guide Demonstration</vt:lpstr>
      <vt:lpstr>PowerPoint Presentation</vt:lpstr>
      <vt:lpstr>Chicago Furniture Bank  </vt:lpstr>
      <vt:lpstr>Chicago Furniture Bank Member not able to pay for scheduled appointment    </vt:lpstr>
      <vt:lpstr>Chicago Furniture Bank How to Request and Invoice  (Information can be found on pg. 7 of the Caseworker Manual)   </vt:lpstr>
      <vt:lpstr>Chicago Furniture Bank: Payment Options  </vt:lpstr>
      <vt:lpstr>            Contact Information   </vt:lpstr>
      <vt:lpstr>  </vt:lpstr>
      <vt:lpstr>Announcements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Mary Kathryn</dc:creator>
  <cp:lastModifiedBy>Dillon, Lauren</cp:lastModifiedBy>
  <cp:revision>232</cp:revision>
  <dcterms:modified xsi:type="dcterms:W3CDTF">2025-07-22T17:22:43Z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0x0101007E72D45F17F376468334696D03849767</vt:lpwstr>
  </property>
  <property fmtid="{D5CDD505-2E9C-101B-9397-08002B2CF9AE}" pid="3" name="MediaServiceImageTags">
    <vt:lpwstr/>
  </property>
</Properties>
</file>